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 id="2147483792" r:id="rId6"/>
  </p:sldMasterIdLst>
  <p:notesMasterIdLst>
    <p:notesMasterId r:id="rId61"/>
  </p:notesMasterIdLst>
  <p:sldIdLst>
    <p:sldId id="280" r:id="rId7"/>
    <p:sldId id="258" r:id="rId8"/>
    <p:sldId id="259" r:id="rId9"/>
    <p:sldId id="260" r:id="rId10"/>
    <p:sldId id="261" r:id="rId11"/>
    <p:sldId id="268" r:id="rId12"/>
    <p:sldId id="267" r:id="rId13"/>
    <p:sldId id="262" r:id="rId14"/>
    <p:sldId id="263" r:id="rId15"/>
    <p:sldId id="265" r:id="rId16"/>
    <p:sldId id="266" r:id="rId17"/>
    <p:sldId id="282" r:id="rId18"/>
    <p:sldId id="281" r:id="rId19"/>
    <p:sldId id="257" r:id="rId20"/>
    <p:sldId id="270" r:id="rId21"/>
    <p:sldId id="271" r:id="rId22"/>
    <p:sldId id="272" r:id="rId23"/>
    <p:sldId id="273" r:id="rId24"/>
    <p:sldId id="274" r:id="rId25"/>
    <p:sldId id="275" r:id="rId26"/>
    <p:sldId id="276" r:id="rId27"/>
    <p:sldId id="277" r:id="rId28"/>
    <p:sldId id="278" r:id="rId29"/>
    <p:sldId id="264" r:id="rId30"/>
    <p:sldId id="279" r:id="rId31"/>
    <p:sldId id="284" r:id="rId32"/>
    <p:sldId id="283" r:id="rId33"/>
    <p:sldId id="311" r:id="rId34"/>
    <p:sldId id="310" r:id="rId35"/>
    <p:sldId id="309" r:id="rId36"/>
    <p:sldId id="308" r:id="rId37"/>
    <p:sldId id="307" r:id="rId38"/>
    <p:sldId id="306" r:id="rId39"/>
    <p:sldId id="305" r:id="rId40"/>
    <p:sldId id="304" r:id="rId41"/>
    <p:sldId id="303" r:id="rId42"/>
    <p:sldId id="302" r:id="rId43"/>
    <p:sldId id="301" r:id="rId44"/>
    <p:sldId id="300" r:id="rId45"/>
    <p:sldId id="299" r:id="rId46"/>
    <p:sldId id="298" r:id="rId47"/>
    <p:sldId id="297" r:id="rId48"/>
    <p:sldId id="296" r:id="rId49"/>
    <p:sldId id="295" r:id="rId50"/>
    <p:sldId id="294" r:id="rId51"/>
    <p:sldId id="293" r:id="rId52"/>
    <p:sldId id="292" r:id="rId53"/>
    <p:sldId id="291" r:id="rId54"/>
    <p:sldId id="290" r:id="rId55"/>
    <p:sldId id="289" r:id="rId56"/>
    <p:sldId id="288" r:id="rId57"/>
    <p:sldId id="287" r:id="rId58"/>
    <p:sldId id="286" r:id="rId59"/>
    <p:sldId id="28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0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42D9D-E7CB-4974-54F5-8D34329DFA9A}" v="31" dt="2021-09-03T21:48:32.2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6"/>
    <p:restoredTop sz="95617"/>
  </p:normalViewPr>
  <p:slideViewPr>
    <p:cSldViewPr snapToGrid="0" snapToObjects="1">
      <p:cViewPr varScale="1">
        <p:scale>
          <a:sx n="101" d="100"/>
          <a:sy n="101" d="100"/>
        </p:scale>
        <p:origin x="133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svg"/><Relationship Id="rId1" Type="http://schemas.openxmlformats.org/officeDocument/2006/relationships/image" Target="../media/image4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sv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1299D6-F993-451F-83CC-297ADB51A13B}"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424F903F-5E2D-4CB4-806B-AC707149D715}">
      <dgm:prSet/>
      <dgm:spPr/>
      <dgm:t>
        <a:bodyPr/>
        <a:lstStyle/>
        <a:p>
          <a:r>
            <a:rPr lang="en-US" dirty="0"/>
            <a:t>Greet</a:t>
          </a:r>
        </a:p>
      </dgm:t>
    </dgm:pt>
    <dgm:pt modelId="{8F7D6908-66E9-4EA6-93F5-9BBA7061DE48}" type="parTrans" cxnId="{FA90F3A2-11C9-4D8E-9E0C-472360398E11}">
      <dgm:prSet/>
      <dgm:spPr/>
      <dgm:t>
        <a:bodyPr/>
        <a:lstStyle/>
        <a:p>
          <a:endParaRPr lang="en-US"/>
        </a:p>
      </dgm:t>
    </dgm:pt>
    <dgm:pt modelId="{9BD562D0-5A03-4070-BE7F-4DFB147692E4}" type="sibTrans" cxnId="{FA90F3A2-11C9-4D8E-9E0C-472360398E11}">
      <dgm:prSet/>
      <dgm:spPr/>
      <dgm:t>
        <a:bodyPr/>
        <a:lstStyle/>
        <a:p>
          <a:endParaRPr lang="en-US"/>
        </a:p>
      </dgm:t>
    </dgm:pt>
    <dgm:pt modelId="{033144FE-2F33-4CA2-9E2F-0F144482ECC5}">
      <dgm:prSet/>
      <dgm:spPr/>
      <dgm:t>
        <a:bodyPr/>
        <a:lstStyle/>
        <a:p>
          <a:r>
            <a:rPr lang="en-US" dirty="0"/>
            <a:t>Ask</a:t>
          </a:r>
        </a:p>
      </dgm:t>
    </dgm:pt>
    <dgm:pt modelId="{49A5998C-F1F3-44D8-B1BA-80BAF50FED9B}" type="parTrans" cxnId="{FF855D9E-A96C-453E-8A00-6379515A3475}">
      <dgm:prSet/>
      <dgm:spPr/>
      <dgm:t>
        <a:bodyPr/>
        <a:lstStyle/>
        <a:p>
          <a:endParaRPr lang="en-US"/>
        </a:p>
      </dgm:t>
    </dgm:pt>
    <dgm:pt modelId="{1D8EF73A-6ABA-4321-83AF-631AC6E600D6}" type="sibTrans" cxnId="{FF855D9E-A96C-453E-8A00-6379515A3475}">
      <dgm:prSet/>
      <dgm:spPr/>
      <dgm:t>
        <a:bodyPr/>
        <a:lstStyle/>
        <a:p>
          <a:endParaRPr lang="en-US"/>
        </a:p>
      </dgm:t>
    </dgm:pt>
    <dgm:pt modelId="{198A35BA-66E7-485D-9083-322166C5D776}">
      <dgm:prSet/>
      <dgm:spPr/>
      <dgm:t>
        <a:bodyPr/>
        <a:lstStyle/>
        <a:p>
          <a:r>
            <a:rPr lang="en-US" dirty="0"/>
            <a:t>Listen</a:t>
          </a:r>
        </a:p>
      </dgm:t>
    </dgm:pt>
    <dgm:pt modelId="{04EDE8E9-1F4A-4B10-9326-7902435AFA09}" type="parTrans" cxnId="{3D05C21C-7CDD-4280-9916-56568E03DB58}">
      <dgm:prSet/>
      <dgm:spPr/>
      <dgm:t>
        <a:bodyPr/>
        <a:lstStyle/>
        <a:p>
          <a:endParaRPr lang="en-US"/>
        </a:p>
      </dgm:t>
    </dgm:pt>
    <dgm:pt modelId="{D3402C67-6214-458B-96F7-C1403DCF207E}" type="sibTrans" cxnId="{3D05C21C-7CDD-4280-9916-56568E03DB58}">
      <dgm:prSet/>
      <dgm:spPr/>
      <dgm:t>
        <a:bodyPr/>
        <a:lstStyle/>
        <a:p>
          <a:endParaRPr lang="en-US"/>
        </a:p>
      </dgm:t>
    </dgm:pt>
    <dgm:pt modelId="{3419146B-5CDF-4042-A2E7-EC232A05BFAD}">
      <dgm:prSet/>
      <dgm:spPr/>
      <dgm:t>
        <a:bodyPr/>
        <a:lstStyle/>
        <a:p>
          <a:r>
            <a:rPr lang="en-US" dirty="0"/>
            <a:t>Reveal</a:t>
          </a:r>
        </a:p>
      </dgm:t>
    </dgm:pt>
    <dgm:pt modelId="{0CC12B63-6301-4CAE-89D0-BD0DC0754FB0}" type="parTrans" cxnId="{378DF91D-BB68-45CF-A71E-B1B2D4BCB6AA}">
      <dgm:prSet/>
      <dgm:spPr/>
      <dgm:t>
        <a:bodyPr/>
        <a:lstStyle/>
        <a:p>
          <a:endParaRPr lang="en-US"/>
        </a:p>
      </dgm:t>
    </dgm:pt>
    <dgm:pt modelId="{058A87B0-2A8A-4A03-8FE2-8DBF45B72F64}" type="sibTrans" cxnId="{378DF91D-BB68-45CF-A71E-B1B2D4BCB6AA}">
      <dgm:prSet/>
      <dgm:spPr/>
      <dgm:t>
        <a:bodyPr/>
        <a:lstStyle/>
        <a:p>
          <a:endParaRPr lang="en-US"/>
        </a:p>
      </dgm:t>
    </dgm:pt>
    <dgm:pt modelId="{05E6EAD1-886E-4F52-9CF1-7D1C28CE6D92}" type="pres">
      <dgm:prSet presAssocID="{251299D6-F993-451F-83CC-297ADB51A13B}" presName="Name0" presStyleCnt="0">
        <dgm:presLayoutVars>
          <dgm:dir/>
          <dgm:animLvl val="lvl"/>
          <dgm:resizeHandles val="exact"/>
        </dgm:presLayoutVars>
      </dgm:prSet>
      <dgm:spPr/>
    </dgm:pt>
    <dgm:pt modelId="{4CEC150B-4982-418E-A247-89AB634D5F8F}" type="pres">
      <dgm:prSet presAssocID="{424F903F-5E2D-4CB4-806B-AC707149D715}" presName="linNode" presStyleCnt="0"/>
      <dgm:spPr/>
    </dgm:pt>
    <dgm:pt modelId="{7E9E89E7-9123-42F2-9921-16200E7E0CC9}" type="pres">
      <dgm:prSet presAssocID="{424F903F-5E2D-4CB4-806B-AC707149D715}" presName="parentText" presStyleLbl="node1" presStyleIdx="0" presStyleCnt="4">
        <dgm:presLayoutVars>
          <dgm:chMax val="1"/>
          <dgm:bulletEnabled val="1"/>
        </dgm:presLayoutVars>
      </dgm:prSet>
      <dgm:spPr/>
    </dgm:pt>
    <dgm:pt modelId="{7C71E66E-1CF8-4D21-AB26-A16EB1922FAF}" type="pres">
      <dgm:prSet presAssocID="{9BD562D0-5A03-4070-BE7F-4DFB147692E4}" presName="sp" presStyleCnt="0"/>
      <dgm:spPr/>
    </dgm:pt>
    <dgm:pt modelId="{E6CE4A64-61BA-43B6-9F82-FC1F9FE3A829}" type="pres">
      <dgm:prSet presAssocID="{033144FE-2F33-4CA2-9E2F-0F144482ECC5}" presName="linNode" presStyleCnt="0"/>
      <dgm:spPr/>
    </dgm:pt>
    <dgm:pt modelId="{677AF84D-BF01-4DE1-8FAE-5FCDBA096FBC}" type="pres">
      <dgm:prSet presAssocID="{033144FE-2F33-4CA2-9E2F-0F144482ECC5}" presName="parentText" presStyleLbl="node1" presStyleIdx="1" presStyleCnt="4">
        <dgm:presLayoutVars>
          <dgm:chMax val="1"/>
          <dgm:bulletEnabled val="1"/>
        </dgm:presLayoutVars>
      </dgm:prSet>
      <dgm:spPr/>
    </dgm:pt>
    <dgm:pt modelId="{818BC5A7-9A41-42A9-913F-9D7A0860DD0B}" type="pres">
      <dgm:prSet presAssocID="{1D8EF73A-6ABA-4321-83AF-631AC6E600D6}" presName="sp" presStyleCnt="0"/>
      <dgm:spPr/>
    </dgm:pt>
    <dgm:pt modelId="{F0CEF542-BE7A-4D59-BBAE-C2EC41E7758D}" type="pres">
      <dgm:prSet presAssocID="{198A35BA-66E7-485D-9083-322166C5D776}" presName="linNode" presStyleCnt="0"/>
      <dgm:spPr/>
    </dgm:pt>
    <dgm:pt modelId="{BA7372ED-A15B-44CF-B40E-40EC66D40038}" type="pres">
      <dgm:prSet presAssocID="{198A35BA-66E7-485D-9083-322166C5D776}" presName="parentText" presStyleLbl="node1" presStyleIdx="2" presStyleCnt="4">
        <dgm:presLayoutVars>
          <dgm:chMax val="1"/>
          <dgm:bulletEnabled val="1"/>
        </dgm:presLayoutVars>
      </dgm:prSet>
      <dgm:spPr/>
    </dgm:pt>
    <dgm:pt modelId="{7949E89A-45A2-4608-BA8A-0A38A370C40B}" type="pres">
      <dgm:prSet presAssocID="{D3402C67-6214-458B-96F7-C1403DCF207E}" presName="sp" presStyleCnt="0"/>
      <dgm:spPr/>
    </dgm:pt>
    <dgm:pt modelId="{8D6180A1-07FC-4BCD-8938-3E9195158E13}" type="pres">
      <dgm:prSet presAssocID="{3419146B-5CDF-4042-A2E7-EC232A05BFAD}" presName="linNode" presStyleCnt="0"/>
      <dgm:spPr/>
    </dgm:pt>
    <dgm:pt modelId="{AD1BF0B7-9EF7-4C3F-A9D5-5F1D15E375F0}" type="pres">
      <dgm:prSet presAssocID="{3419146B-5CDF-4042-A2E7-EC232A05BFAD}" presName="parentText" presStyleLbl="node1" presStyleIdx="3" presStyleCnt="4">
        <dgm:presLayoutVars>
          <dgm:chMax val="1"/>
          <dgm:bulletEnabled val="1"/>
        </dgm:presLayoutVars>
      </dgm:prSet>
      <dgm:spPr/>
    </dgm:pt>
  </dgm:ptLst>
  <dgm:cxnLst>
    <dgm:cxn modelId="{3D05C21C-7CDD-4280-9916-56568E03DB58}" srcId="{251299D6-F993-451F-83CC-297ADB51A13B}" destId="{198A35BA-66E7-485D-9083-322166C5D776}" srcOrd="2" destOrd="0" parTransId="{04EDE8E9-1F4A-4B10-9326-7902435AFA09}" sibTransId="{D3402C67-6214-458B-96F7-C1403DCF207E}"/>
    <dgm:cxn modelId="{378DF91D-BB68-45CF-A71E-B1B2D4BCB6AA}" srcId="{251299D6-F993-451F-83CC-297ADB51A13B}" destId="{3419146B-5CDF-4042-A2E7-EC232A05BFAD}" srcOrd="3" destOrd="0" parTransId="{0CC12B63-6301-4CAE-89D0-BD0DC0754FB0}" sibTransId="{058A87B0-2A8A-4A03-8FE2-8DBF45B72F64}"/>
    <dgm:cxn modelId="{2E81FC48-ECEC-4544-9BAA-20E38FD47566}" type="presOf" srcId="{424F903F-5E2D-4CB4-806B-AC707149D715}" destId="{7E9E89E7-9123-42F2-9921-16200E7E0CC9}" srcOrd="0" destOrd="0" presId="urn:microsoft.com/office/officeart/2005/8/layout/vList5"/>
    <dgm:cxn modelId="{C7F0A174-E96B-4C7C-86BF-16624FFED728}" type="presOf" srcId="{251299D6-F993-451F-83CC-297ADB51A13B}" destId="{05E6EAD1-886E-4F52-9CF1-7D1C28CE6D92}" srcOrd="0" destOrd="0" presId="urn:microsoft.com/office/officeart/2005/8/layout/vList5"/>
    <dgm:cxn modelId="{FF855D9E-A96C-453E-8A00-6379515A3475}" srcId="{251299D6-F993-451F-83CC-297ADB51A13B}" destId="{033144FE-2F33-4CA2-9E2F-0F144482ECC5}" srcOrd="1" destOrd="0" parTransId="{49A5998C-F1F3-44D8-B1BA-80BAF50FED9B}" sibTransId="{1D8EF73A-6ABA-4321-83AF-631AC6E600D6}"/>
    <dgm:cxn modelId="{FA90F3A2-11C9-4D8E-9E0C-472360398E11}" srcId="{251299D6-F993-451F-83CC-297ADB51A13B}" destId="{424F903F-5E2D-4CB4-806B-AC707149D715}" srcOrd="0" destOrd="0" parTransId="{8F7D6908-66E9-4EA6-93F5-9BBA7061DE48}" sibTransId="{9BD562D0-5A03-4070-BE7F-4DFB147692E4}"/>
    <dgm:cxn modelId="{42A3B3DC-646A-47F8-B6AF-7F96EBFC5316}" type="presOf" srcId="{033144FE-2F33-4CA2-9E2F-0F144482ECC5}" destId="{677AF84D-BF01-4DE1-8FAE-5FCDBA096FBC}" srcOrd="0" destOrd="0" presId="urn:microsoft.com/office/officeart/2005/8/layout/vList5"/>
    <dgm:cxn modelId="{CC27A2E7-A6E3-4BE1-9B29-6723160B9F7B}" type="presOf" srcId="{3419146B-5CDF-4042-A2E7-EC232A05BFAD}" destId="{AD1BF0B7-9EF7-4C3F-A9D5-5F1D15E375F0}" srcOrd="0" destOrd="0" presId="urn:microsoft.com/office/officeart/2005/8/layout/vList5"/>
    <dgm:cxn modelId="{6313DFFE-EA5E-4DBD-8485-F96444608795}" type="presOf" srcId="{198A35BA-66E7-485D-9083-322166C5D776}" destId="{BA7372ED-A15B-44CF-B40E-40EC66D40038}" srcOrd="0" destOrd="0" presId="urn:microsoft.com/office/officeart/2005/8/layout/vList5"/>
    <dgm:cxn modelId="{E12852A0-7E18-4D1E-ADEF-ACACD9479A87}" type="presParOf" srcId="{05E6EAD1-886E-4F52-9CF1-7D1C28CE6D92}" destId="{4CEC150B-4982-418E-A247-89AB634D5F8F}" srcOrd="0" destOrd="0" presId="urn:microsoft.com/office/officeart/2005/8/layout/vList5"/>
    <dgm:cxn modelId="{68000C30-3780-4B07-87DE-ECE4AA6682BB}" type="presParOf" srcId="{4CEC150B-4982-418E-A247-89AB634D5F8F}" destId="{7E9E89E7-9123-42F2-9921-16200E7E0CC9}" srcOrd="0" destOrd="0" presId="urn:microsoft.com/office/officeart/2005/8/layout/vList5"/>
    <dgm:cxn modelId="{A63FFFFB-9902-4AAD-8B8D-EB56BD72B001}" type="presParOf" srcId="{05E6EAD1-886E-4F52-9CF1-7D1C28CE6D92}" destId="{7C71E66E-1CF8-4D21-AB26-A16EB1922FAF}" srcOrd="1" destOrd="0" presId="urn:microsoft.com/office/officeart/2005/8/layout/vList5"/>
    <dgm:cxn modelId="{B0909447-CDCF-4843-BED4-839DC16C8896}" type="presParOf" srcId="{05E6EAD1-886E-4F52-9CF1-7D1C28CE6D92}" destId="{E6CE4A64-61BA-43B6-9F82-FC1F9FE3A829}" srcOrd="2" destOrd="0" presId="urn:microsoft.com/office/officeart/2005/8/layout/vList5"/>
    <dgm:cxn modelId="{F84446A4-731D-4464-8E85-7784A0445796}" type="presParOf" srcId="{E6CE4A64-61BA-43B6-9F82-FC1F9FE3A829}" destId="{677AF84D-BF01-4DE1-8FAE-5FCDBA096FBC}" srcOrd="0" destOrd="0" presId="urn:microsoft.com/office/officeart/2005/8/layout/vList5"/>
    <dgm:cxn modelId="{331EF4A5-BFC8-4CC0-9334-66B0DDD5089C}" type="presParOf" srcId="{05E6EAD1-886E-4F52-9CF1-7D1C28CE6D92}" destId="{818BC5A7-9A41-42A9-913F-9D7A0860DD0B}" srcOrd="3" destOrd="0" presId="urn:microsoft.com/office/officeart/2005/8/layout/vList5"/>
    <dgm:cxn modelId="{454484AE-9DBB-40B5-A6C0-1B579984FAF5}" type="presParOf" srcId="{05E6EAD1-886E-4F52-9CF1-7D1C28CE6D92}" destId="{F0CEF542-BE7A-4D59-BBAE-C2EC41E7758D}" srcOrd="4" destOrd="0" presId="urn:microsoft.com/office/officeart/2005/8/layout/vList5"/>
    <dgm:cxn modelId="{5EC8944F-84D5-47F8-AAA7-5EDE762DCE6D}" type="presParOf" srcId="{F0CEF542-BE7A-4D59-BBAE-C2EC41E7758D}" destId="{BA7372ED-A15B-44CF-B40E-40EC66D40038}" srcOrd="0" destOrd="0" presId="urn:microsoft.com/office/officeart/2005/8/layout/vList5"/>
    <dgm:cxn modelId="{EBC3A53A-3792-4E7E-8984-A90B66140F00}" type="presParOf" srcId="{05E6EAD1-886E-4F52-9CF1-7D1C28CE6D92}" destId="{7949E89A-45A2-4608-BA8A-0A38A370C40B}" srcOrd="5" destOrd="0" presId="urn:microsoft.com/office/officeart/2005/8/layout/vList5"/>
    <dgm:cxn modelId="{8DC52E15-6CDA-4AC5-BC69-E2D4882AB489}" type="presParOf" srcId="{05E6EAD1-886E-4F52-9CF1-7D1C28CE6D92}" destId="{8D6180A1-07FC-4BCD-8938-3E9195158E13}" srcOrd="6" destOrd="0" presId="urn:microsoft.com/office/officeart/2005/8/layout/vList5"/>
    <dgm:cxn modelId="{ABFA3782-9772-462C-8F79-2BE69F9B2D50}" type="presParOf" srcId="{8D6180A1-07FC-4BCD-8938-3E9195158E13}" destId="{AD1BF0B7-9EF7-4C3F-A9D5-5F1D15E375F0}"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1299D6-F993-451F-83CC-297ADB51A13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24F903F-5E2D-4CB4-806B-AC707149D715}">
      <dgm:prSet/>
      <dgm:spPr/>
      <dgm:t>
        <a:bodyPr/>
        <a:lstStyle/>
        <a:p>
          <a:r>
            <a:rPr lang="en-US"/>
            <a:t>“Good morning/Good Afternoon!”</a:t>
          </a:r>
        </a:p>
      </dgm:t>
    </dgm:pt>
    <dgm:pt modelId="{8F7D6908-66E9-4EA6-93F5-9BBA7061DE48}" type="parTrans" cxnId="{FA90F3A2-11C9-4D8E-9E0C-472360398E11}">
      <dgm:prSet/>
      <dgm:spPr/>
      <dgm:t>
        <a:bodyPr/>
        <a:lstStyle/>
        <a:p>
          <a:endParaRPr lang="en-US"/>
        </a:p>
      </dgm:t>
    </dgm:pt>
    <dgm:pt modelId="{9BD562D0-5A03-4070-BE7F-4DFB147692E4}" type="sibTrans" cxnId="{FA90F3A2-11C9-4D8E-9E0C-472360398E11}">
      <dgm:prSet/>
      <dgm:spPr/>
      <dgm:t>
        <a:bodyPr/>
        <a:lstStyle/>
        <a:p>
          <a:endParaRPr lang="en-US"/>
        </a:p>
      </dgm:t>
    </dgm:pt>
    <dgm:pt modelId="{033144FE-2F33-4CA2-9E2F-0F144482ECC5}">
      <dgm:prSet/>
      <dgm:spPr/>
      <dgm:t>
        <a:bodyPr/>
        <a:lstStyle/>
        <a:p>
          <a:r>
            <a:rPr lang="en-US"/>
            <a:t>“How are you doing?” (“What is on your mind?”)</a:t>
          </a:r>
        </a:p>
      </dgm:t>
    </dgm:pt>
    <dgm:pt modelId="{49A5998C-F1F3-44D8-B1BA-80BAF50FED9B}" type="parTrans" cxnId="{FF855D9E-A96C-453E-8A00-6379515A3475}">
      <dgm:prSet/>
      <dgm:spPr/>
      <dgm:t>
        <a:bodyPr/>
        <a:lstStyle/>
        <a:p>
          <a:endParaRPr lang="en-US"/>
        </a:p>
      </dgm:t>
    </dgm:pt>
    <dgm:pt modelId="{1D8EF73A-6ABA-4321-83AF-631AC6E600D6}" type="sibTrans" cxnId="{FF855D9E-A96C-453E-8A00-6379515A3475}">
      <dgm:prSet/>
      <dgm:spPr/>
      <dgm:t>
        <a:bodyPr/>
        <a:lstStyle/>
        <a:p>
          <a:endParaRPr lang="en-US"/>
        </a:p>
      </dgm:t>
    </dgm:pt>
    <dgm:pt modelId="{198A35BA-66E7-485D-9083-322166C5D776}">
      <dgm:prSet/>
      <dgm:spPr/>
      <dgm:t>
        <a:bodyPr/>
        <a:lstStyle/>
        <a:p>
          <a:r>
            <a:rPr lang="en-US" dirty="0"/>
            <a:t>Wait for and listen to their response.</a:t>
          </a:r>
        </a:p>
      </dgm:t>
    </dgm:pt>
    <dgm:pt modelId="{04EDE8E9-1F4A-4B10-9326-7902435AFA09}" type="parTrans" cxnId="{3D05C21C-7CDD-4280-9916-56568E03DB58}">
      <dgm:prSet/>
      <dgm:spPr/>
      <dgm:t>
        <a:bodyPr/>
        <a:lstStyle/>
        <a:p>
          <a:endParaRPr lang="en-US"/>
        </a:p>
      </dgm:t>
    </dgm:pt>
    <dgm:pt modelId="{D3402C67-6214-458B-96F7-C1403DCF207E}" type="sibTrans" cxnId="{3D05C21C-7CDD-4280-9916-56568E03DB58}">
      <dgm:prSet/>
      <dgm:spPr/>
      <dgm:t>
        <a:bodyPr/>
        <a:lstStyle/>
        <a:p>
          <a:endParaRPr lang="en-US"/>
        </a:p>
      </dgm:t>
    </dgm:pt>
    <dgm:pt modelId="{3419146B-5CDF-4042-A2E7-EC232A05BFAD}">
      <dgm:prSet/>
      <dgm:spPr/>
      <dgm:t>
        <a:bodyPr/>
        <a:lstStyle/>
        <a:p>
          <a:r>
            <a:rPr lang="en-US"/>
            <a:t>Let the students know how you are today.</a:t>
          </a:r>
        </a:p>
      </dgm:t>
    </dgm:pt>
    <dgm:pt modelId="{0CC12B63-6301-4CAE-89D0-BD0DC0754FB0}" type="parTrans" cxnId="{378DF91D-BB68-45CF-A71E-B1B2D4BCB6AA}">
      <dgm:prSet/>
      <dgm:spPr/>
      <dgm:t>
        <a:bodyPr/>
        <a:lstStyle/>
        <a:p>
          <a:endParaRPr lang="en-US"/>
        </a:p>
      </dgm:t>
    </dgm:pt>
    <dgm:pt modelId="{058A87B0-2A8A-4A03-8FE2-8DBF45B72F64}" type="sibTrans" cxnId="{378DF91D-BB68-45CF-A71E-B1B2D4BCB6AA}">
      <dgm:prSet/>
      <dgm:spPr/>
      <dgm:t>
        <a:bodyPr/>
        <a:lstStyle/>
        <a:p>
          <a:endParaRPr lang="en-US"/>
        </a:p>
      </dgm:t>
    </dgm:pt>
    <dgm:pt modelId="{D22EE4AA-F2AF-4CA1-998B-ED33D7F47CCB}" type="pres">
      <dgm:prSet presAssocID="{251299D6-F993-451F-83CC-297ADB51A13B}" presName="linear" presStyleCnt="0">
        <dgm:presLayoutVars>
          <dgm:animLvl val="lvl"/>
          <dgm:resizeHandles val="exact"/>
        </dgm:presLayoutVars>
      </dgm:prSet>
      <dgm:spPr/>
    </dgm:pt>
    <dgm:pt modelId="{5A497774-2301-4004-9E97-4FE78A3FFF93}" type="pres">
      <dgm:prSet presAssocID="{424F903F-5E2D-4CB4-806B-AC707149D715}" presName="parentText" presStyleLbl="node1" presStyleIdx="0" presStyleCnt="4">
        <dgm:presLayoutVars>
          <dgm:chMax val="0"/>
          <dgm:bulletEnabled val="1"/>
        </dgm:presLayoutVars>
      </dgm:prSet>
      <dgm:spPr/>
    </dgm:pt>
    <dgm:pt modelId="{A298E120-705B-4575-8F65-2C5DD11ABEA4}" type="pres">
      <dgm:prSet presAssocID="{9BD562D0-5A03-4070-BE7F-4DFB147692E4}" presName="spacer" presStyleCnt="0"/>
      <dgm:spPr/>
    </dgm:pt>
    <dgm:pt modelId="{826DC81E-2117-4458-8ABB-EE91981E5B67}" type="pres">
      <dgm:prSet presAssocID="{033144FE-2F33-4CA2-9E2F-0F144482ECC5}" presName="parentText" presStyleLbl="node1" presStyleIdx="1" presStyleCnt="4">
        <dgm:presLayoutVars>
          <dgm:chMax val="0"/>
          <dgm:bulletEnabled val="1"/>
        </dgm:presLayoutVars>
      </dgm:prSet>
      <dgm:spPr/>
    </dgm:pt>
    <dgm:pt modelId="{7444CA6D-4B9F-45BD-A20C-A9D4B46B6048}" type="pres">
      <dgm:prSet presAssocID="{1D8EF73A-6ABA-4321-83AF-631AC6E600D6}" presName="spacer" presStyleCnt="0"/>
      <dgm:spPr/>
    </dgm:pt>
    <dgm:pt modelId="{9F97C403-A8F2-4586-B7AB-E1BD7D9A16B1}" type="pres">
      <dgm:prSet presAssocID="{198A35BA-66E7-485D-9083-322166C5D776}" presName="parentText" presStyleLbl="node1" presStyleIdx="2" presStyleCnt="4">
        <dgm:presLayoutVars>
          <dgm:chMax val="0"/>
          <dgm:bulletEnabled val="1"/>
        </dgm:presLayoutVars>
      </dgm:prSet>
      <dgm:spPr/>
    </dgm:pt>
    <dgm:pt modelId="{C3D924DA-B440-4A70-AA11-D353B8295BE1}" type="pres">
      <dgm:prSet presAssocID="{D3402C67-6214-458B-96F7-C1403DCF207E}" presName="spacer" presStyleCnt="0"/>
      <dgm:spPr/>
    </dgm:pt>
    <dgm:pt modelId="{DD6473F2-8A14-4C63-AC0F-2AC64621E188}" type="pres">
      <dgm:prSet presAssocID="{3419146B-5CDF-4042-A2E7-EC232A05BFAD}" presName="parentText" presStyleLbl="node1" presStyleIdx="3" presStyleCnt="4">
        <dgm:presLayoutVars>
          <dgm:chMax val="0"/>
          <dgm:bulletEnabled val="1"/>
        </dgm:presLayoutVars>
      </dgm:prSet>
      <dgm:spPr/>
    </dgm:pt>
  </dgm:ptLst>
  <dgm:cxnLst>
    <dgm:cxn modelId="{3D05C21C-7CDD-4280-9916-56568E03DB58}" srcId="{251299D6-F993-451F-83CC-297ADB51A13B}" destId="{198A35BA-66E7-485D-9083-322166C5D776}" srcOrd="2" destOrd="0" parTransId="{04EDE8E9-1F4A-4B10-9326-7902435AFA09}" sibTransId="{D3402C67-6214-458B-96F7-C1403DCF207E}"/>
    <dgm:cxn modelId="{378DF91D-BB68-45CF-A71E-B1B2D4BCB6AA}" srcId="{251299D6-F993-451F-83CC-297ADB51A13B}" destId="{3419146B-5CDF-4042-A2E7-EC232A05BFAD}" srcOrd="3" destOrd="0" parTransId="{0CC12B63-6301-4CAE-89D0-BD0DC0754FB0}" sibTransId="{058A87B0-2A8A-4A03-8FE2-8DBF45B72F64}"/>
    <dgm:cxn modelId="{6884F13B-870F-4796-880B-2F9DB41A1991}" type="presOf" srcId="{3419146B-5CDF-4042-A2E7-EC232A05BFAD}" destId="{DD6473F2-8A14-4C63-AC0F-2AC64621E188}" srcOrd="0" destOrd="0" presId="urn:microsoft.com/office/officeart/2005/8/layout/vList2"/>
    <dgm:cxn modelId="{E59DD968-BFE0-4FCE-A688-F7ECE9E2B3E1}" type="presOf" srcId="{198A35BA-66E7-485D-9083-322166C5D776}" destId="{9F97C403-A8F2-4586-B7AB-E1BD7D9A16B1}" srcOrd="0" destOrd="0" presId="urn:microsoft.com/office/officeart/2005/8/layout/vList2"/>
    <dgm:cxn modelId="{FF855D9E-A96C-453E-8A00-6379515A3475}" srcId="{251299D6-F993-451F-83CC-297ADB51A13B}" destId="{033144FE-2F33-4CA2-9E2F-0F144482ECC5}" srcOrd="1" destOrd="0" parTransId="{49A5998C-F1F3-44D8-B1BA-80BAF50FED9B}" sibTransId="{1D8EF73A-6ABA-4321-83AF-631AC6E600D6}"/>
    <dgm:cxn modelId="{FA90F3A2-11C9-4D8E-9E0C-472360398E11}" srcId="{251299D6-F993-451F-83CC-297ADB51A13B}" destId="{424F903F-5E2D-4CB4-806B-AC707149D715}" srcOrd="0" destOrd="0" parTransId="{8F7D6908-66E9-4EA6-93F5-9BBA7061DE48}" sibTransId="{9BD562D0-5A03-4070-BE7F-4DFB147692E4}"/>
    <dgm:cxn modelId="{D63F8BB0-3822-4444-B9D8-7AD70EC8673E}" type="presOf" srcId="{424F903F-5E2D-4CB4-806B-AC707149D715}" destId="{5A497774-2301-4004-9E97-4FE78A3FFF93}" srcOrd="0" destOrd="0" presId="urn:microsoft.com/office/officeart/2005/8/layout/vList2"/>
    <dgm:cxn modelId="{6C8996E5-BF83-4B04-88DE-674A6BB639DD}" type="presOf" srcId="{251299D6-F993-451F-83CC-297ADB51A13B}" destId="{D22EE4AA-F2AF-4CA1-998B-ED33D7F47CCB}" srcOrd="0" destOrd="0" presId="urn:microsoft.com/office/officeart/2005/8/layout/vList2"/>
    <dgm:cxn modelId="{9AC515ED-62F2-4348-8587-5AA275B60DEA}" type="presOf" srcId="{033144FE-2F33-4CA2-9E2F-0F144482ECC5}" destId="{826DC81E-2117-4458-8ABB-EE91981E5B67}" srcOrd="0" destOrd="0" presId="urn:microsoft.com/office/officeart/2005/8/layout/vList2"/>
    <dgm:cxn modelId="{FF7FFFC7-CAF5-45DC-A912-B53A0C0D6E2F}" type="presParOf" srcId="{D22EE4AA-F2AF-4CA1-998B-ED33D7F47CCB}" destId="{5A497774-2301-4004-9E97-4FE78A3FFF93}" srcOrd="0" destOrd="0" presId="urn:microsoft.com/office/officeart/2005/8/layout/vList2"/>
    <dgm:cxn modelId="{2C2F5207-E6DC-4A18-8AED-A44CD3C704F6}" type="presParOf" srcId="{D22EE4AA-F2AF-4CA1-998B-ED33D7F47CCB}" destId="{A298E120-705B-4575-8F65-2C5DD11ABEA4}" srcOrd="1" destOrd="0" presId="urn:microsoft.com/office/officeart/2005/8/layout/vList2"/>
    <dgm:cxn modelId="{F7AF097D-D747-45B2-A522-D65E0A405D87}" type="presParOf" srcId="{D22EE4AA-F2AF-4CA1-998B-ED33D7F47CCB}" destId="{826DC81E-2117-4458-8ABB-EE91981E5B67}" srcOrd="2" destOrd="0" presId="urn:microsoft.com/office/officeart/2005/8/layout/vList2"/>
    <dgm:cxn modelId="{F51921D7-BEC5-4AEC-9FDA-D200F155B9C0}" type="presParOf" srcId="{D22EE4AA-F2AF-4CA1-998B-ED33D7F47CCB}" destId="{7444CA6D-4B9F-45BD-A20C-A9D4B46B6048}" srcOrd="3" destOrd="0" presId="urn:microsoft.com/office/officeart/2005/8/layout/vList2"/>
    <dgm:cxn modelId="{8BCE4B8C-FD3B-4783-9A9C-0A7A696039AE}" type="presParOf" srcId="{D22EE4AA-F2AF-4CA1-998B-ED33D7F47CCB}" destId="{9F97C403-A8F2-4586-B7AB-E1BD7D9A16B1}" srcOrd="4" destOrd="0" presId="urn:microsoft.com/office/officeart/2005/8/layout/vList2"/>
    <dgm:cxn modelId="{25FD9E4D-69AC-4603-A6E3-7FB5CB8B28B9}" type="presParOf" srcId="{D22EE4AA-F2AF-4CA1-998B-ED33D7F47CCB}" destId="{C3D924DA-B440-4A70-AA11-D353B8295BE1}" srcOrd="5" destOrd="0" presId="urn:microsoft.com/office/officeart/2005/8/layout/vList2"/>
    <dgm:cxn modelId="{56B9F930-F64E-45D5-9A09-ECA743DA4E5E}" type="presParOf" srcId="{D22EE4AA-F2AF-4CA1-998B-ED33D7F47CCB}" destId="{DD6473F2-8A14-4C63-AC0F-2AC64621E18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CD9B1-C967-4F3B-B0BE-1D8F8ACAAFA0}"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3CB390E-B9BF-4E4A-8B90-AF366411147A}">
      <dgm:prSet/>
      <dgm:spPr/>
      <dgm:t>
        <a:bodyPr/>
        <a:lstStyle/>
        <a:p>
          <a:r>
            <a:rPr lang="en-US" dirty="0"/>
            <a:t>Icebreakers</a:t>
          </a:r>
        </a:p>
      </dgm:t>
    </dgm:pt>
    <dgm:pt modelId="{658E36D3-E195-41D2-9A49-E384710B8216}" type="parTrans" cxnId="{FE2CD5A4-FA79-47AD-A99B-BC927FAD37BB}">
      <dgm:prSet/>
      <dgm:spPr/>
      <dgm:t>
        <a:bodyPr/>
        <a:lstStyle/>
        <a:p>
          <a:endParaRPr lang="en-US"/>
        </a:p>
      </dgm:t>
    </dgm:pt>
    <dgm:pt modelId="{0D099D53-D54F-42C1-BC9C-FA2AE13CAAE4}" type="sibTrans" cxnId="{FE2CD5A4-FA79-47AD-A99B-BC927FAD37BB}">
      <dgm:prSet/>
      <dgm:spPr/>
      <dgm:t>
        <a:bodyPr/>
        <a:lstStyle/>
        <a:p>
          <a:endParaRPr lang="en-US"/>
        </a:p>
      </dgm:t>
    </dgm:pt>
    <dgm:pt modelId="{E317F51E-3063-499C-8A13-343BA7F40044}">
      <dgm:prSet/>
      <dgm:spPr/>
      <dgm:t>
        <a:bodyPr/>
        <a:lstStyle/>
        <a:p>
          <a:r>
            <a:rPr lang="en-US" dirty="0"/>
            <a:t>To give each other feedback</a:t>
          </a:r>
        </a:p>
      </dgm:t>
    </dgm:pt>
    <dgm:pt modelId="{FA84F36D-F614-42AF-8E82-09FEE2F226F8}" type="parTrans" cxnId="{680E08D3-041A-469C-9941-6B8634CEC2FD}">
      <dgm:prSet/>
      <dgm:spPr/>
      <dgm:t>
        <a:bodyPr/>
        <a:lstStyle/>
        <a:p>
          <a:endParaRPr lang="en-US"/>
        </a:p>
      </dgm:t>
    </dgm:pt>
    <dgm:pt modelId="{8ACB2F52-4199-4819-A62E-30714CAB9D42}" type="sibTrans" cxnId="{680E08D3-041A-469C-9941-6B8634CEC2FD}">
      <dgm:prSet/>
      <dgm:spPr/>
      <dgm:t>
        <a:bodyPr/>
        <a:lstStyle/>
        <a:p>
          <a:endParaRPr lang="en-US"/>
        </a:p>
      </dgm:t>
    </dgm:pt>
    <dgm:pt modelId="{CACC2715-F551-4734-8F42-9C09402D8C59}">
      <dgm:prSet/>
      <dgm:spPr/>
      <dgm:t>
        <a:bodyPr/>
        <a:lstStyle/>
        <a:p>
          <a:r>
            <a:rPr lang="en-US" dirty="0"/>
            <a:t>To field questions for class + guest speakers</a:t>
          </a:r>
        </a:p>
      </dgm:t>
    </dgm:pt>
    <dgm:pt modelId="{14380FA5-C186-4A64-81B0-7EFC3BAE862B}" type="parTrans" cxnId="{F6423A23-E658-4070-A79A-391B2BE994AB}">
      <dgm:prSet/>
      <dgm:spPr/>
      <dgm:t>
        <a:bodyPr/>
        <a:lstStyle/>
        <a:p>
          <a:endParaRPr lang="en-US"/>
        </a:p>
      </dgm:t>
    </dgm:pt>
    <dgm:pt modelId="{4102536E-7E2C-4EE5-A9DE-A97DBC6598D7}" type="sibTrans" cxnId="{F6423A23-E658-4070-A79A-391B2BE994AB}">
      <dgm:prSet/>
      <dgm:spPr/>
      <dgm:t>
        <a:bodyPr/>
        <a:lstStyle/>
        <a:p>
          <a:endParaRPr lang="en-US"/>
        </a:p>
      </dgm:t>
    </dgm:pt>
    <dgm:pt modelId="{9C9D165C-66FD-46FC-B453-B4B5C03A1BE9}">
      <dgm:prSet/>
      <dgm:spPr/>
      <dgm:t>
        <a:bodyPr/>
        <a:lstStyle/>
        <a:p>
          <a:r>
            <a:rPr lang="en-US" dirty="0"/>
            <a:t>To learn what slang the kids are using</a:t>
          </a:r>
        </a:p>
      </dgm:t>
    </dgm:pt>
    <dgm:pt modelId="{8F287A79-C575-421E-9FBA-B796100CEA85}" type="parTrans" cxnId="{E8C3F02D-2897-4C54-810D-4B4F52763E71}">
      <dgm:prSet/>
      <dgm:spPr/>
      <dgm:t>
        <a:bodyPr/>
        <a:lstStyle/>
        <a:p>
          <a:endParaRPr lang="en-US"/>
        </a:p>
      </dgm:t>
    </dgm:pt>
    <dgm:pt modelId="{9F5F07BD-17B9-4E7A-8BB8-1316E6668EDB}" type="sibTrans" cxnId="{E8C3F02D-2897-4C54-810D-4B4F52763E71}">
      <dgm:prSet/>
      <dgm:spPr/>
      <dgm:t>
        <a:bodyPr/>
        <a:lstStyle/>
        <a:p>
          <a:endParaRPr lang="en-US"/>
        </a:p>
      </dgm:t>
    </dgm:pt>
    <dgm:pt modelId="{A030E936-D742-684C-84F9-3A6179488D11}" type="pres">
      <dgm:prSet presAssocID="{084CD9B1-C967-4F3B-B0BE-1D8F8ACAAFA0}" presName="diagram" presStyleCnt="0">
        <dgm:presLayoutVars>
          <dgm:dir/>
          <dgm:resizeHandles val="exact"/>
        </dgm:presLayoutVars>
      </dgm:prSet>
      <dgm:spPr/>
    </dgm:pt>
    <dgm:pt modelId="{9691C816-7730-0847-8B25-92BC2E67B232}" type="pres">
      <dgm:prSet presAssocID="{33CB390E-B9BF-4E4A-8B90-AF366411147A}" presName="node" presStyleLbl="node1" presStyleIdx="0" presStyleCnt="4">
        <dgm:presLayoutVars>
          <dgm:bulletEnabled val="1"/>
        </dgm:presLayoutVars>
      </dgm:prSet>
      <dgm:spPr/>
    </dgm:pt>
    <dgm:pt modelId="{68F0E1A6-074D-ED42-8453-26D4768BD6AE}" type="pres">
      <dgm:prSet presAssocID="{0D099D53-D54F-42C1-BC9C-FA2AE13CAAE4}" presName="sibTrans" presStyleCnt="0"/>
      <dgm:spPr/>
    </dgm:pt>
    <dgm:pt modelId="{A2F5660E-2FF8-F64A-AC14-B02BBD958D56}" type="pres">
      <dgm:prSet presAssocID="{E317F51E-3063-499C-8A13-343BA7F40044}" presName="node" presStyleLbl="node1" presStyleIdx="1" presStyleCnt="4">
        <dgm:presLayoutVars>
          <dgm:bulletEnabled val="1"/>
        </dgm:presLayoutVars>
      </dgm:prSet>
      <dgm:spPr/>
    </dgm:pt>
    <dgm:pt modelId="{82937350-3207-294D-AC15-51D3F469051C}" type="pres">
      <dgm:prSet presAssocID="{8ACB2F52-4199-4819-A62E-30714CAB9D42}" presName="sibTrans" presStyleCnt="0"/>
      <dgm:spPr/>
    </dgm:pt>
    <dgm:pt modelId="{A9F0EBF1-EBD7-7241-96F9-63C0C8D87DE0}" type="pres">
      <dgm:prSet presAssocID="{CACC2715-F551-4734-8F42-9C09402D8C59}" presName="node" presStyleLbl="node1" presStyleIdx="2" presStyleCnt="4">
        <dgm:presLayoutVars>
          <dgm:bulletEnabled val="1"/>
        </dgm:presLayoutVars>
      </dgm:prSet>
      <dgm:spPr/>
    </dgm:pt>
    <dgm:pt modelId="{141993EC-ECBE-F549-A95D-C6A4B6A5D3AD}" type="pres">
      <dgm:prSet presAssocID="{4102536E-7E2C-4EE5-A9DE-A97DBC6598D7}" presName="sibTrans" presStyleCnt="0"/>
      <dgm:spPr/>
    </dgm:pt>
    <dgm:pt modelId="{3941E034-B7BA-1443-886C-F14358AA6AF6}" type="pres">
      <dgm:prSet presAssocID="{9C9D165C-66FD-46FC-B453-B4B5C03A1BE9}" presName="node" presStyleLbl="node1" presStyleIdx="3" presStyleCnt="4">
        <dgm:presLayoutVars>
          <dgm:bulletEnabled val="1"/>
        </dgm:presLayoutVars>
      </dgm:prSet>
      <dgm:spPr/>
    </dgm:pt>
  </dgm:ptLst>
  <dgm:cxnLst>
    <dgm:cxn modelId="{135B7B17-7158-E44F-A02D-1AF017C949D5}" type="presOf" srcId="{33CB390E-B9BF-4E4A-8B90-AF366411147A}" destId="{9691C816-7730-0847-8B25-92BC2E67B232}" srcOrd="0" destOrd="0" presId="urn:microsoft.com/office/officeart/2005/8/layout/default"/>
    <dgm:cxn modelId="{8FFF9D17-23F5-B545-833B-BE089D787CDD}" type="presOf" srcId="{E317F51E-3063-499C-8A13-343BA7F40044}" destId="{A2F5660E-2FF8-F64A-AC14-B02BBD958D56}" srcOrd="0" destOrd="0" presId="urn:microsoft.com/office/officeart/2005/8/layout/default"/>
    <dgm:cxn modelId="{4E44AB1D-B5B6-4F43-8FF0-C2FFBC88F453}" type="presOf" srcId="{084CD9B1-C967-4F3B-B0BE-1D8F8ACAAFA0}" destId="{A030E936-D742-684C-84F9-3A6179488D11}" srcOrd="0" destOrd="0" presId="urn:microsoft.com/office/officeart/2005/8/layout/default"/>
    <dgm:cxn modelId="{F6423A23-E658-4070-A79A-391B2BE994AB}" srcId="{084CD9B1-C967-4F3B-B0BE-1D8F8ACAAFA0}" destId="{CACC2715-F551-4734-8F42-9C09402D8C59}" srcOrd="2" destOrd="0" parTransId="{14380FA5-C186-4A64-81B0-7EFC3BAE862B}" sibTransId="{4102536E-7E2C-4EE5-A9DE-A97DBC6598D7}"/>
    <dgm:cxn modelId="{5564FB2A-14F1-3B44-B580-CDC57B2E4CCA}" type="presOf" srcId="{CACC2715-F551-4734-8F42-9C09402D8C59}" destId="{A9F0EBF1-EBD7-7241-96F9-63C0C8D87DE0}" srcOrd="0" destOrd="0" presId="urn:microsoft.com/office/officeart/2005/8/layout/default"/>
    <dgm:cxn modelId="{E8C3F02D-2897-4C54-810D-4B4F52763E71}" srcId="{084CD9B1-C967-4F3B-B0BE-1D8F8ACAAFA0}" destId="{9C9D165C-66FD-46FC-B453-B4B5C03A1BE9}" srcOrd="3" destOrd="0" parTransId="{8F287A79-C575-421E-9FBA-B796100CEA85}" sibTransId="{9F5F07BD-17B9-4E7A-8BB8-1316E6668EDB}"/>
    <dgm:cxn modelId="{FE2CD5A4-FA79-47AD-A99B-BC927FAD37BB}" srcId="{084CD9B1-C967-4F3B-B0BE-1D8F8ACAAFA0}" destId="{33CB390E-B9BF-4E4A-8B90-AF366411147A}" srcOrd="0" destOrd="0" parTransId="{658E36D3-E195-41D2-9A49-E384710B8216}" sibTransId="{0D099D53-D54F-42C1-BC9C-FA2AE13CAAE4}"/>
    <dgm:cxn modelId="{680E08D3-041A-469C-9941-6B8634CEC2FD}" srcId="{084CD9B1-C967-4F3B-B0BE-1D8F8ACAAFA0}" destId="{E317F51E-3063-499C-8A13-343BA7F40044}" srcOrd="1" destOrd="0" parTransId="{FA84F36D-F614-42AF-8E82-09FEE2F226F8}" sibTransId="{8ACB2F52-4199-4819-A62E-30714CAB9D42}"/>
    <dgm:cxn modelId="{EAD4E5D6-178E-4C45-93C6-C86862163987}" type="presOf" srcId="{9C9D165C-66FD-46FC-B453-B4B5C03A1BE9}" destId="{3941E034-B7BA-1443-886C-F14358AA6AF6}" srcOrd="0" destOrd="0" presId="urn:microsoft.com/office/officeart/2005/8/layout/default"/>
    <dgm:cxn modelId="{3B6005FC-40F2-6B42-ADAE-F01C542FA261}" type="presParOf" srcId="{A030E936-D742-684C-84F9-3A6179488D11}" destId="{9691C816-7730-0847-8B25-92BC2E67B232}" srcOrd="0" destOrd="0" presId="urn:microsoft.com/office/officeart/2005/8/layout/default"/>
    <dgm:cxn modelId="{41EA1DFB-6769-3D44-BE87-A4B24339AEE5}" type="presParOf" srcId="{A030E936-D742-684C-84F9-3A6179488D11}" destId="{68F0E1A6-074D-ED42-8453-26D4768BD6AE}" srcOrd="1" destOrd="0" presId="urn:microsoft.com/office/officeart/2005/8/layout/default"/>
    <dgm:cxn modelId="{E2CBBFBD-67FF-384F-AA2B-3E62794304E8}" type="presParOf" srcId="{A030E936-D742-684C-84F9-3A6179488D11}" destId="{A2F5660E-2FF8-F64A-AC14-B02BBD958D56}" srcOrd="2" destOrd="0" presId="urn:microsoft.com/office/officeart/2005/8/layout/default"/>
    <dgm:cxn modelId="{141EB58A-FFDF-1547-9E76-D09145EB7EA8}" type="presParOf" srcId="{A030E936-D742-684C-84F9-3A6179488D11}" destId="{82937350-3207-294D-AC15-51D3F469051C}" srcOrd="3" destOrd="0" presId="urn:microsoft.com/office/officeart/2005/8/layout/default"/>
    <dgm:cxn modelId="{8D8BD09F-6511-AA47-ABAD-670B9FD9E26E}" type="presParOf" srcId="{A030E936-D742-684C-84F9-3A6179488D11}" destId="{A9F0EBF1-EBD7-7241-96F9-63C0C8D87DE0}" srcOrd="4" destOrd="0" presId="urn:microsoft.com/office/officeart/2005/8/layout/default"/>
    <dgm:cxn modelId="{2D9C832C-78DD-CD46-BBAA-FA6F30764334}" type="presParOf" srcId="{A030E936-D742-684C-84F9-3A6179488D11}" destId="{141993EC-ECBE-F549-A95D-C6A4B6A5D3AD}" srcOrd="5" destOrd="0" presId="urn:microsoft.com/office/officeart/2005/8/layout/default"/>
    <dgm:cxn modelId="{9809E828-0796-1344-9F70-4A63FBBCBD75}" type="presParOf" srcId="{A030E936-D742-684C-84F9-3A6179488D11}" destId="{3941E034-B7BA-1443-886C-F14358AA6AF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FCFE4C-83E8-451F-BD55-39E51B54AEB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0EC9543-1134-4DB6-A011-EACC77286150}">
      <dgm:prSet custT="1"/>
      <dgm:spPr/>
      <dgm:t>
        <a:bodyPr/>
        <a:lstStyle/>
        <a:p>
          <a:pPr>
            <a:lnSpc>
              <a:spcPct val="100000"/>
            </a:lnSpc>
          </a:pPr>
          <a:r>
            <a:rPr lang="en-US" sz="2800" dirty="0"/>
            <a:t>Which of these methods </a:t>
          </a:r>
          <a:br>
            <a:rPr lang="en-US" sz="2800" dirty="0"/>
          </a:br>
          <a:r>
            <a:rPr lang="en-US" sz="2800" dirty="0"/>
            <a:t>will you try? </a:t>
          </a:r>
        </a:p>
      </dgm:t>
    </dgm:pt>
    <dgm:pt modelId="{B70105EA-0719-4C7A-AEB3-B91B9FDCF4BD}" type="parTrans" cxnId="{9E41A3D5-4E31-42D9-8C25-E625812AB88F}">
      <dgm:prSet/>
      <dgm:spPr/>
      <dgm:t>
        <a:bodyPr/>
        <a:lstStyle/>
        <a:p>
          <a:endParaRPr lang="en-US"/>
        </a:p>
      </dgm:t>
    </dgm:pt>
    <dgm:pt modelId="{1E3A3F6E-929E-44A5-A779-F750EEF38493}" type="sibTrans" cxnId="{9E41A3D5-4E31-42D9-8C25-E625812AB88F}">
      <dgm:prSet/>
      <dgm:spPr/>
      <dgm:t>
        <a:bodyPr/>
        <a:lstStyle/>
        <a:p>
          <a:endParaRPr lang="en-US"/>
        </a:p>
      </dgm:t>
    </dgm:pt>
    <dgm:pt modelId="{4459EF6F-D21B-464E-8E37-66519299543B}">
      <dgm:prSet custT="1"/>
      <dgm:spPr/>
      <dgm:t>
        <a:bodyPr/>
        <a:lstStyle/>
        <a:p>
          <a:pPr>
            <a:lnSpc>
              <a:spcPct val="100000"/>
            </a:lnSpc>
          </a:pPr>
          <a:r>
            <a:rPr lang="en-US" sz="2800" dirty="0"/>
            <a:t>What’s one thing stood out to you?</a:t>
          </a:r>
        </a:p>
      </dgm:t>
    </dgm:pt>
    <dgm:pt modelId="{5BBDBB08-4823-4714-9592-E5E09ABE9299}" type="parTrans" cxnId="{CFAFA9E6-B7A2-4890-824B-877121C334A3}">
      <dgm:prSet/>
      <dgm:spPr/>
      <dgm:t>
        <a:bodyPr/>
        <a:lstStyle/>
        <a:p>
          <a:endParaRPr lang="en-US"/>
        </a:p>
      </dgm:t>
    </dgm:pt>
    <dgm:pt modelId="{9C31EBF9-1058-4501-B5FD-C2D9DC81DA39}" type="sibTrans" cxnId="{CFAFA9E6-B7A2-4890-824B-877121C334A3}">
      <dgm:prSet/>
      <dgm:spPr/>
      <dgm:t>
        <a:bodyPr/>
        <a:lstStyle/>
        <a:p>
          <a:endParaRPr lang="en-US"/>
        </a:p>
      </dgm:t>
    </dgm:pt>
    <dgm:pt modelId="{40625998-993F-4D0F-9C29-CB2896759448}" type="pres">
      <dgm:prSet presAssocID="{3AFCFE4C-83E8-451F-BD55-39E51B54AEB5}" presName="root" presStyleCnt="0">
        <dgm:presLayoutVars>
          <dgm:dir/>
          <dgm:resizeHandles val="exact"/>
        </dgm:presLayoutVars>
      </dgm:prSet>
      <dgm:spPr/>
    </dgm:pt>
    <dgm:pt modelId="{B4DE56EF-15FE-4A4F-ABF1-8423D70955F2}" type="pres">
      <dgm:prSet presAssocID="{4459EF6F-D21B-464E-8E37-66519299543B}" presName="compNode" presStyleCnt="0"/>
      <dgm:spPr/>
    </dgm:pt>
    <dgm:pt modelId="{9FE484A7-FBC2-4970-983D-0C3BB8EDF455}" type="pres">
      <dgm:prSet presAssocID="{4459EF6F-D21B-464E-8E37-66519299543B}" presName="bgRect" presStyleLbl="bgShp" presStyleIdx="0" presStyleCnt="2"/>
      <dgm:spPr/>
    </dgm:pt>
    <dgm:pt modelId="{04EBED96-BD4B-4748-ACA5-4F3A10FE3B78}" type="pres">
      <dgm:prSet presAssocID="{4459EF6F-D21B-464E-8E37-66519299543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D7B37363-90B7-4887-9F6D-ED972D30A113}" type="pres">
      <dgm:prSet presAssocID="{4459EF6F-D21B-464E-8E37-66519299543B}" presName="spaceRect" presStyleCnt="0"/>
      <dgm:spPr/>
    </dgm:pt>
    <dgm:pt modelId="{0E46924B-A01A-4D8A-84B7-97C5B71206B2}" type="pres">
      <dgm:prSet presAssocID="{4459EF6F-D21B-464E-8E37-66519299543B}" presName="parTx" presStyleLbl="revTx" presStyleIdx="0" presStyleCnt="2">
        <dgm:presLayoutVars>
          <dgm:chMax val="0"/>
          <dgm:chPref val="0"/>
        </dgm:presLayoutVars>
      </dgm:prSet>
      <dgm:spPr/>
    </dgm:pt>
    <dgm:pt modelId="{A0A43894-26A9-8546-9ED1-1264A1AF77C5}" type="pres">
      <dgm:prSet presAssocID="{9C31EBF9-1058-4501-B5FD-C2D9DC81DA39}" presName="sibTrans" presStyleCnt="0"/>
      <dgm:spPr/>
    </dgm:pt>
    <dgm:pt modelId="{CACE5B3E-4320-4224-98D4-61087AD0F54F}" type="pres">
      <dgm:prSet presAssocID="{C0EC9543-1134-4DB6-A011-EACC77286150}" presName="compNode" presStyleCnt="0"/>
      <dgm:spPr/>
    </dgm:pt>
    <dgm:pt modelId="{EB768CE6-0DA1-4F1C-BEA1-04CAA95039B6}" type="pres">
      <dgm:prSet presAssocID="{C0EC9543-1134-4DB6-A011-EACC77286150}" presName="bgRect" presStyleLbl="bgShp" presStyleIdx="1" presStyleCnt="2"/>
      <dgm:spPr/>
    </dgm:pt>
    <dgm:pt modelId="{863D6E2E-18B3-4389-A0EC-6AB902A4C606}" type="pres">
      <dgm:prSet presAssocID="{C0EC9543-1134-4DB6-A011-EACC77286150}" presName="iconRect" presStyleLbl="node1" presStyleIdx="1" presStyleCnt="2"/>
      <dgm:spPr>
        <a:blipFill>
          <a:blip xmlns:r="http://schemas.openxmlformats.org/officeDocument/2006/relationships" r:embed="rId3"/>
          <a:srcRect/>
          <a:stretch>
            <a:fillRect l="-24000" r="-24000"/>
          </a:stretch>
        </a:blipFill>
        <a:ln>
          <a:noFill/>
        </a:ln>
      </dgm:spPr>
      <dgm:extLst>
        <a:ext uri="{E40237B7-FDA0-4F09-8148-C483321AD2D9}">
          <dgm14:cNvPr xmlns:dgm14="http://schemas.microsoft.com/office/drawing/2010/diagram" id="0" name="" descr="A white jigsaw puzzle with a red piece standing out"/>
        </a:ext>
      </dgm:extLst>
    </dgm:pt>
    <dgm:pt modelId="{446F585D-1740-4F50-BBC2-D3336E5CE723}" type="pres">
      <dgm:prSet presAssocID="{C0EC9543-1134-4DB6-A011-EACC77286150}" presName="spaceRect" presStyleCnt="0"/>
      <dgm:spPr/>
    </dgm:pt>
    <dgm:pt modelId="{B3BDAF57-E421-468B-81B4-7C69E3CB7812}" type="pres">
      <dgm:prSet presAssocID="{C0EC9543-1134-4DB6-A011-EACC77286150}" presName="parTx" presStyleLbl="revTx" presStyleIdx="1" presStyleCnt="2">
        <dgm:presLayoutVars>
          <dgm:chMax val="0"/>
          <dgm:chPref val="0"/>
        </dgm:presLayoutVars>
      </dgm:prSet>
      <dgm:spPr/>
    </dgm:pt>
  </dgm:ptLst>
  <dgm:cxnLst>
    <dgm:cxn modelId="{B2F7F43B-04AE-B64B-B41F-F4764AA8263E}" type="presOf" srcId="{C0EC9543-1134-4DB6-A011-EACC77286150}" destId="{B3BDAF57-E421-468B-81B4-7C69E3CB7812}" srcOrd="0" destOrd="0" presId="urn:microsoft.com/office/officeart/2018/2/layout/IconVerticalSolidList"/>
    <dgm:cxn modelId="{3EF6FB46-F4CA-8549-9A65-BA22937E1810}" type="presOf" srcId="{4459EF6F-D21B-464E-8E37-66519299543B}" destId="{0E46924B-A01A-4D8A-84B7-97C5B71206B2}" srcOrd="0" destOrd="0" presId="urn:microsoft.com/office/officeart/2018/2/layout/IconVerticalSolidList"/>
    <dgm:cxn modelId="{9E41A3D5-4E31-42D9-8C25-E625812AB88F}" srcId="{3AFCFE4C-83E8-451F-BD55-39E51B54AEB5}" destId="{C0EC9543-1134-4DB6-A011-EACC77286150}" srcOrd="1" destOrd="0" parTransId="{B70105EA-0719-4C7A-AEB3-B91B9FDCF4BD}" sibTransId="{1E3A3F6E-929E-44A5-A779-F750EEF38493}"/>
    <dgm:cxn modelId="{CFAFA9E6-B7A2-4890-824B-877121C334A3}" srcId="{3AFCFE4C-83E8-451F-BD55-39E51B54AEB5}" destId="{4459EF6F-D21B-464E-8E37-66519299543B}" srcOrd="0" destOrd="0" parTransId="{5BBDBB08-4823-4714-9592-E5E09ABE9299}" sibTransId="{9C31EBF9-1058-4501-B5FD-C2D9DC81DA39}"/>
    <dgm:cxn modelId="{C4D3E6F3-9175-4D89-873D-9BDFFB045D25}" type="presOf" srcId="{3AFCFE4C-83E8-451F-BD55-39E51B54AEB5}" destId="{40625998-993F-4D0F-9C29-CB2896759448}" srcOrd="0" destOrd="0" presId="urn:microsoft.com/office/officeart/2018/2/layout/IconVerticalSolidList"/>
    <dgm:cxn modelId="{D9F4169A-E691-934A-B5A0-BA5971DD18A5}" type="presParOf" srcId="{40625998-993F-4D0F-9C29-CB2896759448}" destId="{B4DE56EF-15FE-4A4F-ABF1-8423D70955F2}" srcOrd="0" destOrd="0" presId="urn:microsoft.com/office/officeart/2018/2/layout/IconVerticalSolidList"/>
    <dgm:cxn modelId="{7E57923D-F9CF-8244-B00B-6485295B31E3}" type="presParOf" srcId="{B4DE56EF-15FE-4A4F-ABF1-8423D70955F2}" destId="{9FE484A7-FBC2-4970-983D-0C3BB8EDF455}" srcOrd="0" destOrd="0" presId="urn:microsoft.com/office/officeart/2018/2/layout/IconVerticalSolidList"/>
    <dgm:cxn modelId="{AAE8723F-0C7B-0440-8A76-0B2A6CA37A25}" type="presParOf" srcId="{B4DE56EF-15FE-4A4F-ABF1-8423D70955F2}" destId="{04EBED96-BD4B-4748-ACA5-4F3A10FE3B78}" srcOrd="1" destOrd="0" presId="urn:microsoft.com/office/officeart/2018/2/layout/IconVerticalSolidList"/>
    <dgm:cxn modelId="{99ACA633-6FB7-4A44-970A-CE77F8679A2E}" type="presParOf" srcId="{B4DE56EF-15FE-4A4F-ABF1-8423D70955F2}" destId="{D7B37363-90B7-4887-9F6D-ED972D30A113}" srcOrd="2" destOrd="0" presId="urn:microsoft.com/office/officeart/2018/2/layout/IconVerticalSolidList"/>
    <dgm:cxn modelId="{00818E57-B9B5-AE43-B37A-1F2E9709035D}" type="presParOf" srcId="{B4DE56EF-15FE-4A4F-ABF1-8423D70955F2}" destId="{0E46924B-A01A-4D8A-84B7-97C5B71206B2}" srcOrd="3" destOrd="0" presId="urn:microsoft.com/office/officeart/2018/2/layout/IconVerticalSolidList"/>
    <dgm:cxn modelId="{6260395A-87DC-784B-8E8B-5E52DADC6917}" type="presParOf" srcId="{40625998-993F-4D0F-9C29-CB2896759448}" destId="{A0A43894-26A9-8546-9ED1-1264A1AF77C5}" srcOrd="1" destOrd="0" presId="urn:microsoft.com/office/officeart/2018/2/layout/IconVerticalSolidList"/>
    <dgm:cxn modelId="{23968E3D-142A-CC43-ADF4-F6960ADCF644}" type="presParOf" srcId="{40625998-993F-4D0F-9C29-CB2896759448}" destId="{CACE5B3E-4320-4224-98D4-61087AD0F54F}" srcOrd="2" destOrd="0" presId="urn:microsoft.com/office/officeart/2018/2/layout/IconVerticalSolidList"/>
    <dgm:cxn modelId="{E4D4D495-8C52-B340-84C6-AC3A91F0E0E5}" type="presParOf" srcId="{CACE5B3E-4320-4224-98D4-61087AD0F54F}" destId="{EB768CE6-0DA1-4F1C-BEA1-04CAA95039B6}" srcOrd="0" destOrd="0" presId="urn:microsoft.com/office/officeart/2018/2/layout/IconVerticalSolidList"/>
    <dgm:cxn modelId="{34B55625-0F48-7845-A519-AAF32055EF13}" type="presParOf" srcId="{CACE5B3E-4320-4224-98D4-61087AD0F54F}" destId="{863D6E2E-18B3-4389-A0EC-6AB902A4C606}" srcOrd="1" destOrd="0" presId="urn:microsoft.com/office/officeart/2018/2/layout/IconVerticalSolidList"/>
    <dgm:cxn modelId="{455959FA-AADA-B142-9685-B10546710C4B}" type="presParOf" srcId="{CACE5B3E-4320-4224-98D4-61087AD0F54F}" destId="{446F585D-1740-4F50-BBC2-D3336E5CE723}" srcOrd="2" destOrd="0" presId="urn:microsoft.com/office/officeart/2018/2/layout/IconVerticalSolidList"/>
    <dgm:cxn modelId="{BD8B3F68-D3F9-A241-B184-D7EF7785800E}" type="presParOf" srcId="{CACE5B3E-4320-4224-98D4-61087AD0F54F}" destId="{B3BDAF57-E421-468B-81B4-7C69E3CB781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E89E7-9123-42F2-9921-16200E7E0CC9}">
      <dsp:nvSpPr>
        <dsp:cNvPr id="0" name=""/>
        <dsp:cNvSpPr/>
      </dsp:nvSpPr>
      <dsp:spPr>
        <a:xfrm>
          <a:off x="2006092" y="2788"/>
          <a:ext cx="2256853" cy="13413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Greet</a:t>
          </a:r>
        </a:p>
      </dsp:txBody>
      <dsp:txXfrm>
        <a:off x="2071571" y="68267"/>
        <a:ext cx="2125895" cy="1210378"/>
      </dsp:txXfrm>
    </dsp:sp>
    <dsp:sp modelId="{677AF84D-BF01-4DE1-8FAE-5FCDBA096FBC}">
      <dsp:nvSpPr>
        <dsp:cNvPr id="0" name=""/>
        <dsp:cNvSpPr/>
      </dsp:nvSpPr>
      <dsp:spPr>
        <a:xfrm>
          <a:off x="2006092" y="1411192"/>
          <a:ext cx="2256853" cy="1341336"/>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Ask</a:t>
          </a:r>
        </a:p>
      </dsp:txBody>
      <dsp:txXfrm>
        <a:off x="2071571" y="1476671"/>
        <a:ext cx="2125895" cy="1210378"/>
      </dsp:txXfrm>
    </dsp:sp>
    <dsp:sp modelId="{BA7372ED-A15B-44CF-B40E-40EC66D40038}">
      <dsp:nvSpPr>
        <dsp:cNvPr id="0" name=""/>
        <dsp:cNvSpPr/>
      </dsp:nvSpPr>
      <dsp:spPr>
        <a:xfrm>
          <a:off x="2006092" y="2819595"/>
          <a:ext cx="2256853" cy="1341336"/>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Listen</a:t>
          </a:r>
        </a:p>
      </dsp:txBody>
      <dsp:txXfrm>
        <a:off x="2071571" y="2885074"/>
        <a:ext cx="2125895" cy="1210378"/>
      </dsp:txXfrm>
    </dsp:sp>
    <dsp:sp modelId="{AD1BF0B7-9EF7-4C3F-A9D5-5F1D15E375F0}">
      <dsp:nvSpPr>
        <dsp:cNvPr id="0" name=""/>
        <dsp:cNvSpPr/>
      </dsp:nvSpPr>
      <dsp:spPr>
        <a:xfrm>
          <a:off x="2006092" y="4227999"/>
          <a:ext cx="2256853" cy="134133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marL="0" lvl="0" indent="0" algn="ctr" defTabSz="2178050">
            <a:lnSpc>
              <a:spcPct val="90000"/>
            </a:lnSpc>
            <a:spcBef>
              <a:spcPct val="0"/>
            </a:spcBef>
            <a:spcAft>
              <a:spcPct val="35000"/>
            </a:spcAft>
            <a:buNone/>
          </a:pPr>
          <a:r>
            <a:rPr lang="en-US" sz="4900" kern="1200" dirty="0"/>
            <a:t>Reveal</a:t>
          </a:r>
        </a:p>
      </dsp:txBody>
      <dsp:txXfrm>
        <a:off x="2071571" y="4293478"/>
        <a:ext cx="2125895" cy="1210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97774-2301-4004-9E97-4FE78A3FFF93}">
      <dsp:nvSpPr>
        <dsp:cNvPr id="0" name=""/>
        <dsp:cNvSpPr/>
      </dsp:nvSpPr>
      <dsp:spPr>
        <a:xfrm>
          <a:off x="0" y="71693"/>
          <a:ext cx="6263640" cy="12712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“Good morning/Good Afternoon!”</a:t>
          </a:r>
        </a:p>
      </dsp:txBody>
      <dsp:txXfrm>
        <a:off x="62055" y="133748"/>
        <a:ext cx="6139530" cy="1147095"/>
      </dsp:txXfrm>
    </dsp:sp>
    <dsp:sp modelId="{826DC81E-2117-4458-8ABB-EE91981E5B67}">
      <dsp:nvSpPr>
        <dsp:cNvPr id="0" name=""/>
        <dsp:cNvSpPr/>
      </dsp:nvSpPr>
      <dsp:spPr>
        <a:xfrm>
          <a:off x="0" y="1435058"/>
          <a:ext cx="6263640" cy="127120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“How are you doing?” (“What is on your mind?”)</a:t>
          </a:r>
        </a:p>
      </dsp:txBody>
      <dsp:txXfrm>
        <a:off x="62055" y="1497113"/>
        <a:ext cx="6139530" cy="1147095"/>
      </dsp:txXfrm>
    </dsp:sp>
    <dsp:sp modelId="{9F97C403-A8F2-4586-B7AB-E1BD7D9A16B1}">
      <dsp:nvSpPr>
        <dsp:cNvPr id="0" name=""/>
        <dsp:cNvSpPr/>
      </dsp:nvSpPr>
      <dsp:spPr>
        <a:xfrm>
          <a:off x="0" y="2798423"/>
          <a:ext cx="6263640" cy="127120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Wait for and listen to their response.</a:t>
          </a:r>
        </a:p>
      </dsp:txBody>
      <dsp:txXfrm>
        <a:off x="62055" y="2860478"/>
        <a:ext cx="6139530" cy="1147095"/>
      </dsp:txXfrm>
    </dsp:sp>
    <dsp:sp modelId="{DD6473F2-8A14-4C63-AC0F-2AC64621E188}">
      <dsp:nvSpPr>
        <dsp:cNvPr id="0" name=""/>
        <dsp:cNvSpPr/>
      </dsp:nvSpPr>
      <dsp:spPr>
        <a:xfrm>
          <a:off x="0" y="4161789"/>
          <a:ext cx="6263640" cy="12712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Let the students know how you are today.</a:t>
          </a:r>
        </a:p>
      </dsp:txBody>
      <dsp:txXfrm>
        <a:off x="62055" y="4223844"/>
        <a:ext cx="6139530" cy="11470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1C816-7730-0847-8B25-92BC2E67B232}">
      <dsp:nvSpPr>
        <dsp:cNvPr id="0" name=""/>
        <dsp:cNvSpPr/>
      </dsp:nvSpPr>
      <dsp:spPr>
        <a:xfrm>
          <a:off x="842" y="632719"/>
          <a:ext cx="3285155" cy="19710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Icebreakers</a:t>
          </a:r>
        </a:p>
      </dsp:txBody>
      <dsp:txXfrm>
        <a:off x="842" y="632719"/>
        <a:ext cx="3285155" cy="1971093"/>
      </dsp:txXfrm>
    </dsp:sp>
    <dsp:sp modelId="{A2F5660E-2FF8-F64A-AC14-B02BBD958D56}">
      <dsp:nvSpPr>
        <dsp:cNvPr id="0" name=""/>
        <dsp:cNvSpPr/>
      </dsp:nvSpPr>
      <dsp:spPr>
        <a:xfrm>
          <a:off x="3614513" y="632719"/>
          <a:ext cx="3285155" cy="1971093"/>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To give each other feedback</a:t>
          </a:r>
        </a:p>
      </dsp:txBody>
      <dsp:txXfrm>
        <a:off x="3614513" y="632719"/>
        <a:ext cx="3285155" cy="1971093"/>
      </dsp:txXfrm>
    </dsp:sp>
    <dsp:sp modelId="{A9F0EBF1-EBD7-7241-96F9-63C0C8D87DE0}">
      <dsp:nvSpPr>
        <dsp:cNvPr id="0" name=""/>
        <dsp:cNvSpPr/>
      </dsp:nvSpPr>
      <dsp:spPr>
        <a:xfrm>
          <a:off x="842" y="2932328"/>
          <a:ext cx="3285155" cy="1971093"/>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To field questions for class + guest speakers</a:t>
          </a:r>
        </a:p>
      </dsp:txBody>
      <dsp:txXfrm>
        <a:off x="842" y="2932328"/>
        <a:ext cx="3285155" cy="1971093"/>
      </dsp:txXfrm>
    </dsp:sp>
    <dsp:sp modelId="{3941E034-B7BA-1443-886C-F14358AA6AF6}">
      <dsp:nvSpPr>
        <dsp:cNvPr id="0" name=""/>
        <dsp:cNvSpPr/>
      </dsp:nvSpPr>
      <dsp:spPr>
        <a:xfrm>
          <a:off x="3614513" y="2932328"/>
          <a:ext cx="3285155" cy="197109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To learn what slang the kids are using</a:t>
          </a:r>
        </a:p>
      </dsp:txBody>
      <dsp:txXfrm>
        <a:off x="3614513" y="2932328"/>
        <a:ext cx="3285155" cy="19710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484A7-FBC2-4970-983D-0C3BB8EDF455}">
      <dsp:nvSpPr>
        <dsp:cNvPr id="0" name=""/>
        <dsp:cNvSpPr/>
      </dsp:nvSpPr>
      <dsp:spPr>
        <a:xfrm>
          <a:off x="0" y="894511"/>
          <a:ext cx="6263640" cy="1651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EBED96-BD4B-4748-ACA5-4F3A10FE3B78}">
      <dsp:nvSpPr>
        <dsp:cNvPr id="0" name=""/>
        <dsp:cNvSpPr/>
      </dsp:nvSpPr>
      <dsp:spPr>
        <a:xfrm>
          <a:off x="499550" y="1266078"/>
          <a:ext cx="908273" cy="908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46924B-A01A-4D8A-84B7-97C5B71206B2}">
      <dsp:nvSpPr>
        <dsp:cNvPr id="0" name=""/>
        <dsp:cNvSpPr/>
      </dsp:nvSpPr>
      <dsp:spPr>
        <a:xfrm>
          <a:off x="1907374" y="894511"/>
          <a:ext cx="4356265"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74" tIns="174774" rIns="174774" bIns="174774" numCol="1" spcCol="1270" anchor="ctr" anchorCtr="0">
          <a:noAutofit/>
        </a:bodyPr>
        <a:lstStyle/>
        <a:p>
          <a:pPr marL="0" lvl="0" indent="0" algn="l" defTabSz="1244600">
            <a:lnSpc>
              <a:spcPct val="100000"/>
            </a:lnSpc>
            <a:spcBef>
              <a:spcPct val="0"/>
            </a:spcBef>
            <a:spcAft>
              <a:spcPct val="35000"/>
            </a:spcAft>
            <a:buNone/>
          </a:pPr>
          <a:r>
            <a:rPr lang="en-US" sz="2800" kern="1200" dirty="0"/>
            <a:t>What’s one thing stood out to you?</a:t>
          </a:r>
        </a:p>
      </dsp:txBody>
      <dsp:txXfrm>
        <a:off x="1907374" y="894511"/>
        <a:ext cx="4356265" cy="1651406"/>
      </dsp:txXfrm>
    </dsp:sp>
    <dsp:sp modelId="{EB768CE6-0DA1-4F1C-BEA1-04CAA95039B6}">
      <dsp:nvSpPr>
        <dsp:cNvPr id="0" name=""/>
        <dsp:cNvSpPr/>
      </dsp:nvSpPr>
      <dsp:spPr>
        <a:xfrm>
          <a:off x="0" y="2958769"/>
          <a:ext cx="6263640" cy="1651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3D6E2E-18B3-4389-A0EC-6AB902A4C606}">
      <dsp:nvSpPr>
        <dsp:cNvPr id="0" name=""/>
        <dsp:cNvSpPr/>
      </dsp:nvSpPr>
      <dsp:spPr>
        <a:xfrm>
          <a:off x="499550" y="3330336"/>
          <a:ext cx="908273" cy="908273"/>
        </a:xfrm>
        <a:prstGeom prst="rect">
          <a:avLst/>
        </a:prstGeom>
        <a:blipFill>
          <a:blip xmlns:r="http://schemas.openxmlformats.org/officeDocument/2006/relationships" r:embed="rId3"/>
          <a:srcRect/>
          <a:stretch>
            <a:fillRect l="-24000" r="-2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BDAF57-E421-468B-81B4-7C69E3CB7812}">
      <dsp:nvSpPr>
        <dsp:cNvPr id="0" name=""/>
        <dsp:cNvSpPr/>
      </dsp:nvSpPr>
      <dsp:spPr>
        <a:xfrm>
          <a:off x="1907374" y="2958769"/>
          <a:ext cx="4356265"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74" tIns="174774" rIns="174774" bIns="174774" numCol="1" spcCol="1270" anchor="ctr" anchorCtr="0">
          <a:noAutofit/>
        </a:bodyPr>
        <a:lstStyle/>
        <a:p>
          <a:pPr marL="0" lvl="0" indent="0" algn="l" defTabSz="1244600">
            <a:lnSpc>
              <a:spcPct val="100000"/>
            </a:lnSpc>
            <a:spcBef>
              <a:spcPct val="0"/>
            </a:spcBef>
            <a:spcAft>
              <a:spcPct val="35000"/>
            </a:spcAft>
            <a:buNone/>
          </a:pPr>
          <a:r>
            <a:rPr lang="en-US" sz="2800" kern="1200" dirty="0"/>
            <a:t>Which of these methods </a:t>
          </a:r>
          <a:br>
            <a:rPr lang="en-US" sz="2800" kern="1200" dirty="0"/>
          </a:br>
          <a:r>
            <a:rPr lang="en-US" sz="2800" kern="1200" dirty="0"/>
            <a:t>will you try? </a:t>
          </a:r>
        </a:p>
      </dsp:txBody>
      <dsp:txXfrm>
        <a:off x="1907374" y="2958769"/>
        <a:ext cx="4356265" cy="16514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534FF-4430-4948-89CB-48E15224221B}" type="datetimeFigureOut">
              <a:rPr lang="en-US"/>
              <a:t>9/3/2021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E5AD1-4B44-48A7-91FA-6A52000E46D7}" type="slidenum">
              <a:rPr lang="en-US"/>
              <a:t>‹#›</a:t>
            </a:fld>
            <a:endParaRPr lang="en-US"/>
          </a:p>
        </p:txBody>
      </p:sp>
    </p:spTree>
    <p:extLst>
      <p:ext uri="{BB962C8B-B14F-4D97-AF65-F5344CB8AC3E}">
        <p14:creationId xmlns:p14="http://schemas.microsoft.com/office/powerpoint/2010/main" val="2561683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4139b3b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FFFFFF"/>
                </a:solidFill>
              </a:rPr>
              <a:t>Check for Learning</a:t>
            </a:r>
          </a:p>
          <a:p>
            <a:pPr marL="0" lvl="0" indent="0" algn="l" rtl="0">
              <a:spcBef>
                <a:spcPts val="0"/>
              </a:spcBef>
              <a:spcAft>
                <a:spcPts val="0"/>
              </a:spcAft>
              <a:buNone/>
            </a:pPr>
            <a:r>
              <a:rPr lang="en-US" dirty="0">
                <a:solidFill>
                  <a:srgbClr val="FFFFFF"/>
                </a:solidFill>
              </a:rPr>
              <a:t>I also used it as a way to keep attendance – they had to chat “hello” upon </a:t>
            </a:r>
            <a:r>
              <a:rPr lang="en-US" dirty="0" err="1">
                <a:solidFill>
                  <a:srgbClr val="FFFFFF"/>
                </a:solidFill>
              </a:rPr>
              <a:t>arrivl</a:t>
            </a:r>
            <a:r>
              <a:rPr lang="en-US" dirty="0">
                <a:solidFill>
                  <a:srgbClr val="FFFFFF"/>
                </a:solidFill>
              </a:rPr>
              <a:t>. </a:t>
            </a:r>
            <a:endParaRPr dirty="0"/>
          </a:p>
        </p:txBody>
      </p:sp>
      <p:sp>
        <p:nvSpPr>
          <p:cNvPr id="121" name="Google Shape;121;ge4139b3b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2540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4139b3b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t>directives for guest speakers, asking questions, </a:t>
            </a:r>
            <a:r>
              <a:rPr lang="en-US" sz="1100" dirty="0" err="1"/>
              <a:t>pvt</a:t>
            </a:r>
            <a:r>
              <a:rPr lang="en-US" sz="1100" dirty="0"/>
              <a:t> chat (AB)</a:t>
            </a:r>
          </a:p>
          <a:p>
            <a:pPr marL="0" lvl="0" indent="0" algn="l" rtl="0">
              <a:spcBef>
                <a:spcPts val="0"/>
              </a:spcBef>
              <a:spcAft>
                <a:spcPts val="0"/>
              </a:spcAft>
              <a:buNone/>
            </a:pPr>
            <a:r>
              <a:rPr lang="en-US" sz="1100" dirty="0"/>
              <a:t>directives for interactivity activities (</a:t>
            </a:r>
            <a:r>
              <a:rPr lang="en-US" sz="1100" dirty="0" err="1"/>
              <a:t>ms</a:t>
            </a:r>
            <a:r>
              <a:rPr lang="en-US" sz="1100" dirty="0"/>
              <a:t>)</a:t>
            </a:r>
            <a:endParaRPr dirty="0"/>
          </a:p>
        </p:txBody>
      </p:sp>
      <p:sp>
        <p:nvSpPr>
          <p:cNvPr id="121" name="Google Shape;121;ge4139b3b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2348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“sitting is your reward for talking”</a:t>
            </a:r>
          </a:p>
        </p:txBody>
      </p:sp>
    </p:spTree>
    <p:extLst>
      <p:ext uri="{BB962C8B-B14F-4D97-AF65-F5344CB8AC3E}">
        <p14:creationId xmlns:p14="http://schemas.microsoft.com/office/powerpoint/2010/main" val="426098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59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SAY DIFFERENCES IN </a:t>
            </a:r>
            <a:r>
              <a:rPr lang="en-US" dirty="0" err="1"/>
              <a:t>IRL</a:t>
            </a:r>
            <a:r>
              <a:rPr lang="en-US" dirty="0"/>
              <a:t> VS. ZOOM</a:t>
            </a:r>
          </a:p>
        </p:txBody>
      </p:sp>
    </p:spTree>
    <p:extLst>
      <p:ext uri="{BB962C8B-B14F-4D97-AF65-F5344CB8AC3E}">
        <p14:creationId xmlns:p14="http://schemas.microsoft.com/office/powerpoint/2010/main" val="2297765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ms</a:t>
            </a:r>
            <a:r>
              <a:rPr lang="en-US" dirty="0"/>
              <a:t>: find 3000 questions book to show/hold up</a:t>
            </a:r>
          </a:p>
        </p:txBody>
      </p:sp>
    </p:spTree>
    <p:extLst>
      <p:ext uri="{BB962C8B-B14F-4D97-AF65-F5344CB8AC3E}">
        <p14:creationId xmlns:p14="http://schemas.microsoft.com/office/powerpoint/2010/main" val="2051308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4261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lvl="1" indent="-285750">
              <a:buClr>
                <a:schemeClr val="dk1"/>
              </a:buClr>
              <a:buSzPts val="2400"/>
            </a:pPr>
            <a:r>
              <a:rPr lang="en-US" sz="2800" dirty="0"/>
              <a:t>What I learned from them last </a:t>
            </a:r>
            <a:r>
              <a:rPr lang="en-US" sz="2800" dirty="0" err="1"/>
              <a:t>sem</a:t>
            </a:r>
            <a:r>
              <a:rPr lang="en-US" sz="2800" dirty="0"/>
              <a:t> – they enjoy it more when it comes from each other – not </a:t>
            </a:r>
            <a:r>
              <a:rPr lang="en-US" sz="2800" dirty="0" err="1"/>
              <a:t>necc</a:t>
            </a:r>
            <a:r>
              <a:rPr lang="en-US" sz="2800" dirty="0"/>
              <a:t>. a teacher. </a:t>
            </a:r>
          </a:p>
          <a:p>
            <a:pPr marL="171450" lvl="0" indent="-171450" algn="l" rtl="0">
              <a:spcBef>
                <a:spcPts val="0"/>
              </a:spcBef>
              <a:spcAft>
                <a:spcPts val="0"/>
              </a:spcAft>
              <a:buFontTx/>
              <a:buChar char="-"/>
            </a:pPr>
            <a:endParaRPr lang="en-US" dirty="0"/>
          </a:p>
          <a:p>
            <a:pPr marL="171450" lvl="0" indent="-171450" algn="l" rtl="0">
              <a:spcBef>
                <a:spcPts val="0"/>
              </a:spcBef>
              <a:spcAft>
                <a:spcPts val="0"/>
              </a:spcAft>
              <a:buFontTx/>
              <a:buChar char="-"/>
            </a:pPr>
            <a:r>
              <a:rPr lang="en-US" sz="1100" dirty="0"/>
              <a:t>One feedback I got from students in the final was they loved hearing about the documentaries from EACH OTHER and not me. “More relatable when it comes from students.” </a:t>
            </a:r>
          </a:p>
          <a:p>
            <a:pPr marL="171450" lvl="0" indent="-171450" algn="l" rtl="0">
              <a:spcBef>
                <a:spcPts val="0"/>
              </a:spcBef>
              <a:spcAft>
                <a:spcPts val="0"/>
              </a:spcAft>
              <a:buFontTx/>
              <a:buChar char="-"/>
            </a:pPr>
            <a:endParaRPr lang="en-US" sz="1100" dirty="0"/>
          </a:p>
          <a:p>
            <a:pPr marL="171450" lvl="0" indent="-171450" algn="l" rtl="0">
              <a:spcBef>
                <a:spcPts val="0"/>
              </a:spcBef>
              <a:spcAft>
                <a:spcPts val="0"/>
              </a:spcAft>
              <a:buFontTx/>
              <a:buChar char="-"/>
            </a:pPr>
            <a:r>
              <a:rPr lang="en-US" sz="1100" dirty="0"/>
              <a:t>PS: THIS GIVES YOU A CHANCE TO SEE IF </a:t>
            </a:r>
            <a:r>
              <a:rPr lang="en-US" sz="1100" dirty="0" err="1"/>
              <a:t>THEY’R</a:t>
            </a:r>
            <a:r>
              <a:rPr lang="en-US" sz="1100" dirty="0"/>
              <a:t> ELEARNING THIS STUFF + GET A BIT OF A BREAK!!!</a:t>
            </a:r>
            <a:endParaRPr dirty="0"/>
          </a:p>
        </p:txBody>
      </p:sp>
      <p:sp>
        <p:nvSpPr>
          <p:cNvPr id="163" name="Google Shape;16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148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130fe1f9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ge130fe1f9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3857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1" name="Google Shape;18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130fe1f9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ge130fe1f9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924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130fe1f9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ge130fe1f9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5704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130fe1f93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ge130fe1f9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894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4139b3bb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ge4139b3bb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e4139b3b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ge4139b3b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AB72C-85FE-FF48-B930-D2525D62DD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FE7773-14E1-1945-9758-9621E3BBC4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6C55AA-F217-CB4F-9D38-4D23328ED423}"/>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5" name="Footer Placeholder 4">
            <a:extLst>
              <a:ext uri="{FF2B5EF4-FFF2-40B4-BE49-F238E27FC236}">
                <a16:creationId xmlns:a16="http://schemas.microsoft.com/office/drawing/2014/main" id="{5CB922FC-3962-6A4D-A502-9624FC93A1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A01B82-D41D-4B40-AF81-E66709560B30}"/>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254161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38B0-7F7E-6942-AB67-9B11E68A8E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4B850D-7FC0-3C40-A7A5-EC9500AC58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5216F-7166-F24C-8A61-27BE6FE7F42A}"/>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5" name="Footer Placeholder 4">
            <a:extLst>
              <a:ext uri="{FF2B5EF4-FFF2-40B4-BE49-F238E27FC236}">
                <a16:creationId xmlns:a16="http://schemas.microsoft.com/office/drawing/2014/main" id="{3F112E1F-D1CE-FA4E-B32A-E24DE0DDD4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845E25-D505-7D4F-BF86-4528DD6D2294}"/>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326199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600D80-93F1-B64E-AF81-15F1264F88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352634-85A8-BD4A-9B03-18655B6197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06AE0-32D4-7840-B811-2B3A5E3B4522}"/>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5" name="Footer Placeholder 4">
            <a:extLst>
              <a:ext uri="{FF2B5EF4-FFF2-40B4-BE49-F238E27FC236}">
                <a16:creationId xmlns:a16="http://schemas.microsoft.com/office/drawing/2014/main" id="{544D66B3-4C14-5A4E-8AB0-9AA3C882B6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DFD7D4-5ABD-304A-81E1-5DD8ECB57CA9}"/>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93945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D9EC-2B6D-40D3-835C-9B5AA7E4A7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36BF79-A44B-44E2-A53B-18267B4C8A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381499-71E2-4DC4-A207-8F686CDA2F15}"/>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5" name="Footer Placeholder 4">
            <a:extLst>
              <a:ext uri="{FF2B5EF4-FFF2-40B4-BE49-F238E27FC236}">
                <a16:creationId xmlns:a16="http://schemas.microsoft.com/office/drawing/2014/main" id="{024034D1-B75B-4AE7-BE3C-154439B99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A9343-1CF7-4FA4-93F2-3E4D40797661}"/>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10947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01EF4-6E56-48E3-9D11-B1941E63F3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E9CB3-1838-4690-B7EE-C8443C50D8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937C1-B0AD-474C-AD27-26F8A58C7C92}"/>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5" name="Footer Placeholder 4">
            <a:extLst>
              <a:ext uri="{FF2B5EF4-FFF2-40B4-BE49-F238E27FC236}">
                <a16:creationId xmlns:a16="http://schemas.microsoft.com/office/drawing/2014/main" id="{0A102FDB-A4DD-414F-BC22-FF30575B5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B7501-51A2-4362-8BE6-38EFAD1E4041}"/>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2337966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A2665-9329-4DB0-B9B5-9AC3BA9DB6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538C9A-16B6-42C8-8E33-B44F2DDBBC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78B78D-4D87-48D8-BD8F-4AC4D7D89D93}"/>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5" name="Footer Placeholder 4">
            <a:extLst>
              <a:ext uri="{FF2B5EF4-FFF2-40B4-BE49-F238E27FC236}">
                <a16:creationId xmlns:a16="http://schemas.microsoft.com/office/drawing/2014/main" id="{78B3C57A-D856-4DF2-9A65-92B52C31E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C73F2-4D31-4746-9B3A-3892DC762622}"/>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463235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48A9-789D-49F3-BA90-2585A5623A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6AB2A-4A21-4CE6-8A76-1478D4A5EF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AC3993-611B-4CAD-8927-841409BA54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564E0B-BD02-4DF4-B3A7-16B818E02586}"/>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6" name="Footer Placeholder 5">
            <a:extLst>
              <a:ext uri="{FF2B5EF4-FFF2-40B4-BE49-F238E27FC236}">
                <a16:creationId xmlns:a16="http://schemas.microsoft.com/office/drawing/2014/main" id="{FFF84B2E-CE05-4169-9B3B-4FE13C2963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84F7E-79DA-4286-9431-57A1BD46AD23}"/>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307441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61BE7-1885-4E16-A94D-56A4FD1607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F4089-FE3A-424C-9C3E-014F6E584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EFD5D-4E2E-448C-87D6-A7DC5AF38F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0019B-9674-4A98-ABC7-74090FD39E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6D8DBF-E4F1-453B-9AD7-62E2105EAD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EA7965-AE63-4947-925E-EE21A38B6CB4}"/>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8" name="Footer Placeholder 7">
            <a:extLst>
              <a:ext uri="{FF2B5EF4-FFF2-40B4-BE49-F238E27FC236}">
                <a16:creationId xmlns:a16="http://schemas.microsoft.com/office/drawing/2014/main" id="{3568CE29-C50A-43CE-B698-A230187F5F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C5051B-6A3F-427B-A33D-B3614B24B96F}"/>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2692561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309D7-FDF9-4371-9939-CA944441A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6FAC8F-ADEA-49DA-87A6-A20029039281}"/>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4" name="Footer Placeholder 3">
            <a:extLst>
              <a:ext uri="{FF2B5EF4-FFF2-40B4-BE49-F238E27FC236}">
                <a16:creationId xmlns:a16="http://schemas.microsoft.com/office/drawing/2014/main" id="{D0199680-6093-4EAB-B315-C0478F7E92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A5E60C-3E53-47E7-AC7F-74DF7AAFB055}"/>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2841781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507B4E-9DA2-4BAA-8D50-312FD4B1DEA2}"/>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3" name="Footer Placeholder 2">
            <a:extLst>
              <a:ext uri="{FF2B5EF4-FFF2-40B4-BE49-F238E27FC236}">
                <a16:creationId xmlns:a16="http://schemas.microsoft.com/office/drawing/2014/main" id="{64BCE75A-7B33-4716-8B1A-F49AB2658F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268A72-3AF0-40FF-B308-0BDB4797BDD0}"/>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1573960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912F3-AB11-45FF-B230-D1F042DD5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B953EF-34B1-4D23-BE31-D1B0312E6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EA042F-2E7E-4852-8EDD-8DD5619BA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48630-277D-4199-AA0E-D81253B91430}"/>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6" name="Footer Placeholder 5">
            <a:extLst>
              <a:ext uri="{FF2B5EF4-FFF2-40B4-BE49-F238E27FC236}">
                <a16:creationId xmlns:a16="http://schemas.microsoft.com/office/drawing/2014/main" id="{007D20C0-A069-4DAC-A34A-ADC1A7C0D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70F5FA-6AEA-4236-80C8-B92563F3A218}"/>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4130655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D79E4-2D1E-6047-B197-66CF2CE8F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EA270B-93BD-A040-AFF3-8AB1BFB9D4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E048-0A2C-494D-801C-9D71C7F4F1AC}"/>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5" name="Footer Placeholder 4">
            <a:extLst>
              <a:ext uri="{FF2B5EF4-FFF2-40B4-BE49-F238E27FC236}">
                <a16:creationId xmlns:a16="http://schemas.microsoft.com/office/drawing/2014/main" id="{2402E648-0FB4-714B-9864-9F6E98A2A8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19EC8B-FBF9-104F-8C24-0A4C4BFA7120}"/>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2584388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83B4C-7B1E-437E-869F-122E97B326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E6BE8F-5F2F-43FA-8F01-C94980984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3B8094-2EEE-424D-8F53-C076C4532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AD3849-21C4-4C42-847A-FBA0C55AFA30}"/>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6" name="Footer Placeholder 5">
            <a:extLst>
              <a:ext uri="{FF2B5EF4-FFF2-40B4-BE49-F238E27FC236}">
                <a16:creationId xmlns:a16="http://schemas.microsoft.com/office/drawing/2014/main" id="{D19552BF-4749-4155-81AB-E3DBF08C4A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95211-9926-4392-9499-464D5C87C588}"/>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4196982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9944-8DDD-4F56-B5C0-235F69D266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9DFC2-CD36-4C6D-817D-742997F95D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F1A98-D9CC-4E50-BEDE-8907774AE2E0}"/>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5" name="Footer Placeholder 4">
            <a:extLst>
              <a:ext uri="{FF2B5EF4-FFF2-40B4-BE49-F238E27FC236}">
                <a16:creationId xmlns:a16="http://schemas.microsoft.com/office/drawing/2014/main" id="{687CBB10-3D29-4663-82C3-37CA2A09F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AC8A5-7B12-44E0-BCD1-B8823B061D4A}"/>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772081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6CBE6B-3F42-4E12-B6E8-C71641F5EF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3E2EDD-E684-447F-B74B-4F7BA77A7A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CA09C-22A0-443E-BD65-974E54465BB4}"/>
              </a:ext>
            </a:extLst>
          </p:cNvPr>
          <p:cNvSpPr>
            <a:spLocks noGrp="1"/>
          </p:cNvSpPr>
          <p:nvPr>
            <p:ph type="dt" sz="half" idx="10"/>
          </p:nvPr>
        </p:nvSpPr>
        <p:spPr/>
        <p:txBody>
          <a:bodyPr/>
          <a:lstStyle/>
          <a:p>
            <a:fld id="{2EE496E3-C49C-4CD7-9833-3EC16EB69621}" type="datetimeFigureOut">
              <a:rPr lang="en-US" smtClean="0"/>
              <a:t>9/3/2021</a:t>
            </a:fld>
            <a:endParaRPr lang="en-US"/>
          </a:p>
        </p:txBody>
      </p:sp>
      <p:sp>
        <p:nvSpPr>
          <p:cNvPr id="5" name="Footer Placeholder 4">
            <a:extLst>
              <a:ext uri="{FF2B5EF4-FFF2-40B4-BE49-F238E27FC236}">
                <a16:creationId xmlns:a16="http://schemas.microsoft.com/office/drawing/2014/main" id="{BCF27486-2C1F-49AD-8675-766D8CC80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D6EFB-DE8C-41B7-B1BA-EAF76B5559E2}"/>
              </a:ext>
            </a:extLst>
          </p:cNvPr>
          <p:cNvSpPr>
            <a:spLocks noGrp="1"/>
          </p:cNvSpPr>
          <p:nvPr>
            <p:ph type="sldNum" sz="quarter" idx="12"/>
          </p:nvPr>
        </p:nvSpPr>
        <p:spPr/>
        <p:txBody>
          <a:bodyPr/>
          <a:lstStyle/>
          <a:p>
            <a:fld id="{D333C1B7-346C-4982-BF3F-6F6314856B75}" type="slidenum">
              <a:rPr lang="en-US" smtClean="0"/>
              <a:t>‹#›</a:t>
            </a:fld>
            <a:endParaRPr lang="en-US"/>
          </a:p>
        </p:txBody>
      </p:sp>
    </p:spTree>
    <p:extLst>
      <p:ext uri="{BB962C8B-B14F-4D97-AF65-F5344CB8AC3E}">
        <p14:creationId xmlns:p14="http://schemas.microsoft.com/office/powerpoint/2010/main" val="4035763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D032-E5C2-FF42-80B6-8B2A8E917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EB43B-5F21-F44E-BC2C-5D3F0BCD51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62C92E-00CB-8844-A715-D433FB7FD73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BA8A6E-16ED-6D49-8A4B-83F021813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5DEF1-7FC6-1B46-83DB-12822562BC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88436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942CB-BD14-6744-8043-86FE32B8E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442D3-2968-0C47-BE03-3B554C2D2F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B5626-8142-A443-8BEF-6B902A293E1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1F5B4F-4158-994B-8180-DE7D621E7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1693A-DC32-A547-A05E-CDE5D57CCC6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9926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0DAD3-6704-814A-A649-72FA1D016F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B63DF5-15EB-2040-BAFB-58EEE2E8B7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E2E4DD-A742-B342-9577-6B410649C46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8DB1361-B6DD-6640-9099-938BA69B4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275D8-FA44-6B41-9084-0799AF41631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16653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335BE-3A45-8C41-9B17-CE824C178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0633BE-7C55-F64E-95F5-4A76D25FCB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78E5A8-E112-824A-B044-72DA0D35FB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85060B-47D5-B94D-BEFB-E17F1A07D4C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FA013F5-0875-6847-8D83-6B82F6163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DD7C6-CCF6-6942-A4F8-EB95EBC09BA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50860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2C22-BF6C-624C-BEA1-B729EB072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01548E-3111-414E-8473-A8F0DD3406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D17322-D806-9645-80E4-3208252130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248AB5-22FF-6F4A-8818-F26F47D1D9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4C8D91-A76F-8E43-9C1F-47EB88DBDB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19F1DF-8C34-5E4C-A44C-71A77BF3527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C9FF2C6-4D0F-E34A-B4D3-1AB47A39F0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1540A0-3E27-574E-994C-7DB16591481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5362776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791E-D4C1-EA42-A62C-D7DEA3997B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F5CA67-4EBF-9443-9A47-5D414B886B8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790CD79-A3CF-6548-BBDE-D7F8B3C63C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76F10C-880B-4E4C-A175-226F5F139A0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03739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D3657E-D7B2-D547-96EB-EAB564875A3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9BFF38D-6F7A-BD49-843D-027D6B4FA2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C7C81B-A1A1-2D4A-B938-FDEDBF75D0B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2617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E6099-A783-0744-8C51-9D8D7DFBB6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1857B5-2821-0C4A-9C64-D1B9A510D6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C6E4A8-CB0A-564B-8826-07CF89D892E4}"/>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5" name="Footer Placeholder 4">
            <a:extLst>
              <a:ext uri="{FF2B5EF4-FFF2-40B4-BE49-F238E27FC236}">
                <a16:creationId xmlns:a16="http://schemas.microsoft.com/office/drawing/2014/main" id="{5F6E9343-27C5-2649-91C7-AFDFFA9EF9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CECD41-A464-6B4B-A8A6-66D18E210C60}"/>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3784413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13E74-645D-5641-99FA-A7D3F732B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3A8532-9F1D-B548-A6F4-78393BF5E8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D9BC43-E9DC-E64F-ABC3-6C9361EC6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A3CF79-555E-B74E-9006-0466CE6EC0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D3418B9-0B80-9744-94BE-C1B14697BE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0E371-FE0B-3B40-A62E-622944DE21A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27788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7D863-1D94-0B4F-87EE-D7D64900DF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3395F2-6CDA-DA43-8779-97F984F291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88971D-CF17-F94F-812C-3E4C42602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1C0222-6E1E-DA44-B36D-895794F314B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CF8044E-1662-0B4A-BCE8-F18834D7B7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99B1A0D-3E10-1541-B884-CB21F65CBBD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2309520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725B-B16B-3A4E-AA94-CFB2163C03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F4DFF6-721D-F642-8D2B-73F2E31F12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EE10A-8A16-B54B-B1E4-40D67AC150B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DBD9830-50DC-484A-86DD-6661DB20C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3BE92-6C95-A04E-8855-76540F96C2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77349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F4B7B-0A25-6F43-8D03-63D4AFDE4E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22473A-AAE2-F34A-827F-17330BB48D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3F85-D9E9-F84F-AD6E-B5D7B2389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1AF46A9-6220-C949-9E12-F6A99EF89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40A6D-D7E0-B84E-8B77-1193FFDC55D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32248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7481-043C-C847-9A46-7F1298AFCA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ED88E-6DAC-E74D-9CCF-DC8C852CC9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542D32-AD4E-3846-B6D3-2307726A05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EB0F3D-BB80-CD40-A0AA-225AC1C979B9}"/>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6" name="Footer Placeholder 5">
            <a:extLst>
              <a:ext uri="{FF2B5EF4-FFF2-40B4-BE49-F238E27FC236}">
                <a16:creationId xmlns:a16="http://schemas.microsoft.com/office/drawing/2014/main" id="{20399E1F-983B-D34E-A4D7-3F3C01714F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BD63FE-D4F7-A94F-A827-0F26DE46A689}"/>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2806058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6B58-DD47-7C42-BA9F-FA1329F16D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FD5F23-7D9E-5F40-A427-1D6AD86002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6DA6B2-4412-D74B-8663-8EC0D4C0AA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AEA6A-53E9-CA48-B56E-D7CFFBAA46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313FC5-0777-9148-8A9A-C641ACAE0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3B5AA5-D15E-4744-8D05-5AB55ACA8847}"/>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8" name="Footer Placeholder 7">
            <a:extLst>
              <a:ext uri="{FF2B5EF4-FFF2-40B4-BE49-F238E27FC236}">
                <a16:creationId xmlns:a16="http://schemas.microsoft.com/office/drawing/2014/main" id="{92C9B91F-9D65-C546-9D5D-9381216B1A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393BFA4-1224-3F45-BA13-FEAF73F20FF2}"/>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2220872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09244-D253-464F-9AA2-42F0C4061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ED0D95-2CBE-1149-BCE4-B687D871724F}"/>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4" name="Footer Placeholder 3">
            <a:extLst>
              <a:ext uri="{FF2B5EF4-FFF2-40B4-BE49-F238E27FC236}">
                <a16:creationId xmlns:a16="http://schemas.microsoft.com/office/drawing/2014/main" id="{026F9EAB-F0D2-C646-9738-6F4C8AE5748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CF9CDC1-4148-E14A-8B4C-9596F527F76E}"/>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833482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96E10-3CC2-3047-A46B-7DDCFDD33EB0}"/>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3" name="Footer Placeholder 2">
            <a:extLst>
              <a:ext uri="{FF2B5EF4-FFF2-40B4-BE49-F238E27FC236}">
                <a16:creationId xmlns:a16="http://schemas.microsoft.com/office/drawing/2014/main" id="{967914E7-421C-2545-AE85-FB0A75F5196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566C97D-8553-5A4F-9597-C00F0844120B}"/>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122999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F9FC3-61F9-424E-A2BE-AF410A44B8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B60E21-0AFD-B743-99D2-DE1E98C52D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7811EC-FA8B-5D41-AFC4-4DAE0DA943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84BBF-8CDD-6F44-934A-4246605DD9F2}"/>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6" name="Footer Placeholder 5">
            <a:extLst>
              <a:ext uri="{FF2B5EF4-FFF2-40B4-BE49-F238E27FC236}">
                <a16:creationId xmlns:a16="http://schemas.microsoft.com/office/drawing/2014/main" id="{9DFEDAAB-558B-BD45-92DD-5192AFAED9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DB14C2-855D-8A49-99FE-7A44A4389AA5}"/>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95385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E8BB9-FEC2-CE4B-811E-A000100C2B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ECDF1D-1A5B-744E-985D-46FE2B75A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00EA4A6-3B33-7E43-B193-8E996ACDCC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394829-AB27-6A45-BB71-986551564D03}"/>
              </a:ext>
            </a:extLst>
          </p:cNvPr>
          <p:cNvSpPr>
            <a:spLocks noGrp="1"/>
          </p:cNvSpPr>
          <p:nvPr>
            <p:ph type="dt" sz="half" idx="10"/>
          </p:nvPr>
        </p:nvSpPr>
        <p:spPr/>
        <p:txBody>
          <a:bodyPr/>
          <a:lstStyle/>
          <a:p>
            <a:fld id="{5470F28D-32E7-5941-9841-BE080EAB349E}" type="datetimeFigureOut">
              <a:rPr lang="en-US" smtClean="0"/>
              <a:t>9/3/2021</a:t>
            </a:fld>
            <a:endParaRPr lang="en-US" dirty="0"/>
          </a:p>
        </p:txBody>
      </p:sp>
      <p:sp>
        <p:nvSpPr>
          <p:cNvPr id="6" name="Footer Placeholder 5">
            <a:extLst>
              <a:ext uri="{FF2B5EF4-FFF2-40B4-BE49-F238E27FC236}">
                <a16:creationId xmlns:a16="http://schemas.microsoft.com/office/drawing/2014/main" id="{53E642F1-43C8-CE44-9C04-553653F6A45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CBF75F9-4D3E-DF45-B2AC-CA40C92EDFF2}"/>
              </a:ext>
            </a:extLst>
          </p:cNvPr>
          <p:cNvSpPr>
            <a:spLocks noGrp="1"/>
          </p:cNvSpPr>
          <p:nvPr>
            <p:ph type="sldNum" sz="quarter" idx="12"/>
          </p:nvPr>
        </p:nvSpPr>
        <p:spPr/>
        <p:txBody>
          <a:bodyPr/>
          <a:lstStyle/>
          <a:p>
            <a:fld id="{F5C171A7-227F-CA46-BA07-1BD173955AA3}" type="slidenum">
              <a:rPr lang="en-US" smtClean="0"/>
              <a:t>‹#›</a:t>
            </a:fld>
            <a:endParaRPr lang="en-US" dirty="0"/>
          </a:p>
        </p:txBody>
      </p:sp>
    </p:spTree>
    <p:extLst>
      <p:ext uri="{BB962C8B-B14F-4D97-AF65-F5344CB8AC3E}">
        <p14:creationId xmlns:p14="http://schemas.microsoft.com/office/powerpoint/2010/main" val="400643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71CE8A-73FA-D04E-908F-CBF62BD71C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1DCCCB-5172-5A42-A7D5-CFDC87EBAC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76B7D-DDF8-D74D-A428-8D0BA8668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0F28D-32E7-5941-9841-BE080EAB349E}" type="datetimeFigureOut">
              <a:rPr lang="en-US" smtClean="0"/>
              <a:t>9/3/2021</a:t>
            </a:fld>
            <a:endParaRPr lang="en-US" dirty="0"/>
          </a:p>
        </p:txBody>
      </p:sp>
      <p:sp>
        <p:nvSpPr>
          <p:cNvPr id="5" name="Footer Placeholder 4">
            <a:extLst>
              <a:ext uri="{FF2B5EF4-FFF2-40B4-BE49-F238E27FC236}">
                <a16:creationId xmlns:a16="http://schemas.microsoft.com/office/drawing/2014/main" id="{D118A79D-6CA0-2149-A236-D1BF39C066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0222ECC-F94D-9246-B577-D118C23B66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171A7-227F-CA46-BA07-1BD173955AA3}" type="slidenum">
              <a:rPr lang="en-US" smtClean="0"/>
              <a:t>‹#›</a:t>
            </a:fld>
            <a:endParaRPr lang="en-US" dirty="0"/>
          </a:p>
        </p:txBody>
      </p:sp>
    </p:spTree>
    <p:extLst>
      <p:ext uri="{BB962C8B-B14F-4D97-AF65-F5344CB8AC3E}">
        <p14:creationId xmlns:p14="http://schemas.microsoft.com/office/powerpoint/2010/main" val="2508501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5BA17-CE75-4AA2-9E62-2A03E0DB3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5CF699-B2A8-4855-AB0A-CA0C124123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5AA43-9803-4EE6-A02E-D4ACA696A6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496E3-C49C-4CD7-9833-3EC16EB69621}" type="datetimeFigureOut">
              <a:rPr lang="en-US" smtClean="0"/>
              <a:t>9/3/2021</a:t>
            </a:fld>
            <a:endParaRPr lang="en-US"/>
          </a:p>
        </p:txBody>
      </p:sp>
      <p:sp>
        <p:nvSpPr>
          <p:cNvPr id="5" name="Footer Placeholder 4">
            <a:extLst>
              <a:ext uri="{FF2B5EF4-FFF2-40B4-BE49-F238E27FC236}">
                <a16:creationId xmlns:a16="http://schemas.microsoft.com/office/drawing/2014/main" id="{B60D6A89-BE86-4173-9239-466712A54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00F44E-4991-4419-B79F-78D18ACD4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33C1B7-346C-4982-BF3F-6F6314856B75}" type="slidenum">
              <a:rPr lang="en-US" smtClean="0"/>
              <a:t>‹#›</a:t>
            </a:fld>
            <a:endParaRPr lang="en-US"/>
          </a:p>
        </p:txBody>
      </p:sp>
    </p:spTree>
    <p:extLst>
      <p:ext uri="{BB962C8B-B14F-4D97-AF65-F5344CB8AC3E}">
        <p14:creationId xmlns:p14="http://schemas.microsoft.com/office/powerpoint/2010/main" val="3830386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0D7A6-73E0-5546-98E4-284CCCCDF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7FCF21-F431-4A4A-9498-B9A18EEB6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FF9E58-6E2B-A149-A3BB-609FC09BF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1B50415-55BA-EA4B-8A9A-21666FFC4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76E366-EA72-2342-A66E-AAC48DAAD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8351154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49AE5D86-BE77-0E49-B723-5BC87C338B89}"/>
              </a:ext>
            </a:extLst>
          </p:cNvPr>
          <p:cNvPicPr>
            <a:picLocks noChangeAspect="1"/>
          </p:cNvPicPr>
          <p:nvPr/>
        </p:nvPicPr>
        <p:blipFill rotWithShape="1">
          <a:blip r:embed="rId2"/>
          <a:srcRect l="6093"/>
          <a:stretch/>
        </p:blipFill>
        <p:spPr>
          <a:xfrm>
            <a:off x="109728" y="805244"/>
            <a:ext cx="3663603" cy="4471459"/>
          </a:xfrm>
          <a:prstGeom prst="rect">
            <a:avLst/>
          </a:prstGeom>
          <a:solidFill>
            <a:srgbClr val="9F0043"/>
          </a:solidFill>
        </p:spPr>
      </p:pic>
      <p:sp>
        <p:nvSpPr>
          <p:cNvPr id="16" name="TextBox 15">
            <a:extLst>
              <a:ext uri="{FF2B5EF4-FFF2-40B4-BE49-F238E27FC236}">
                <a16:creationId xmlns:a16="http://schemas.microsoft.com/office/drawing/2014/main" id="{7EB5E83F-3142-9C4D-9613-BE34E7402C1F}"/>
              </a:ext>
            </a:extLst>
          </p:cNvPr>
          <p:cNvSpPr txBox="1"/>
          <p:nvPr/>
        </p:nvSpPr>
        <p:spPr>
          <a:xfrm>
            <a:off x="3679317" y="1856227"/>
            <a:ext cx="8220075" cy="2062103"/>
          </a:xfrm>
          <a:prstGeom prst="rect">
            <a:avLst/>
          </a:prstGeom>
          <a:noFill/>
        </p:spPr>
        <p:txBody>
          <a:bodyPr wrap="square" rtlCol="0">
            <a:spAutoFit/>
          </a:bodyPr>
          <a:lstStyle/>
          <a:p>
            <a:pPr algn="ctr"/>
            <a:r>
              <a:rPr lang="en-US" sz="3600" b="1" dirty="0">
                <a:solidFill>
                  <a:srgbClr val="9F0043"/>
                </a:solidFill>
              </a:rPr>
              <a:t>Focus on Teaching and Learning </a:t>
            </a:r>
          </a:p>
          <a:p>
            <a:pPr algn="ctr"/>
            <a:r>
              <a:rPr lang="en-US" sz="3600" i="1" dirty="0">
                <a:solidFill>
                  <a:schemeClr val="tx1">
                    <a:lumMod val="85000"/>
                    <a:lumOff val="15000"/>
                  </a:schemeClr>
                </a:solidFill>
                <a:latin typeface="Calibri" panose="020F0502020204030204" pitchFamily="34" charset="0"/>
              </a:rPr>
              <a:t>Actionable Tools for Student Engagement</a:t>
            </a:r>
          </a:p>
          <a:p>
            <a:pPr algn="ctr"/>
            <a:endParaRPr lang="en-US" sz="3200" i="1" dirty="0">
              <a:solidFill>
                <a:schemeClr val="tx1">
                  <a:lumMod val="85000"/>
                  <a:lumOff val="15000"/>
                </a:schemeClr>
              </a:solidFill>
              <a:latin typeface="Calibri" panose="020F0502020204030204" pitchFamily="34" charset="0"/>
            </a:endParaRPr>
          </a:p>
          <a:p>
            <a:pPr algn="ctr"/>
            <a:r>
              <a:rPr lang="en-US" sz="2400" i="1" dirty="0">
                <a:solidFill>
                  <a:schemeClr val="tx1">
                    <a:lumMod val="85000"/>
                    <a:lumOff val="15000"/>
                  </a:schemeClr>
                </a:solidFill>
              </a:rPr>
              <a:t>Alyssa Burns, Avery Smith, Marianna Swallow &amp; Tim Reynolds</a:t>
            </a:r>
          </a:p>
        </p:txBody>
      </p:sp>
      <p:sp>
        <p:nvSpPr>
          <p:cNvPr id="10" name="TextBox 9">
            <a:extLst>
              <a:ext uri="{FF2B5EF4-FFF2-40B4-BE49-F238E27FC236}">
                <a16:creationId xmlns:a16="http://schemas.microsoft.com/office/drawing/2014/main" id="{AD398D18-AD56-674B-A652-421C5D7EB024}"/>
              </a:ext>
            </a:extLst>
          </p:cNvPr>
          <p:cNvSpPr txBox="1"/>
          <p:nvPr/>
        </p:nvSpPr>
        <p:spPr>
          <a:xfrm>
            <a:off x="0" y="6517244"/>
            <a:ext cx="5772150" cy="338554"/>
          </a:xfrm>
          <a:prstGeom prst="rect">
            <a:avLst/>
          </a:prstGeom>
          <a:noFill/>
        </p:spPr>
        <p:txBody>
          <a:bodyPr wrap="square" rtlCol="0">
            <a:spAutoFit/>
          </a:bodyPr>
          <a:lstStyle/>
          <a:p>
            <a:r>
              <a:rPr lang="en-US" sz="1600" i="1" dirty="0"/>
              <a:t>August 2021</a:t>
            </a:r>
          </a:p>
        </p:txBody>
      </p:sp>
    </p:spTree>
    <p:extLst>
      <p:ext uri="{BB962C8B-B14F-4D97-AF65-F5344CB8AC3E}">
        <p14:creationId xmlns:p14="http://schemas.microsoft.com/office/powerpoint/2010/main" val="1750119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lake with trees and hills in the background&#10;&#10;Description automatically generated with low confidence">
            <a:extLst>
              <a:ext uri="{FF2B5EF4-FFF2-40B4-BE49-F238E27FC236}">
                <a16:creationId xmlns:a16="http://schemas.microsoft.com/office/drawing/2014/main" id="{C4161413-BB31-5A4F-9FF0-A17EE02389B8}"/>
              </a:ext>
            </a:extLst>
          </p:cNvPr>
          <p:cNvPicPr>
            <a:picLocks noChangeAspect="1"/>
          </p:cNvPicPr>
          <p:nvPr/>
        </p:nvPicPr>
        <p:blipFill rotWithShape="1">
          <a:blip r:embed="rId2"/>
          <a:srcRect t="25014"/>
          <a:stretch/>
        </p:blipFill>
        <p:spPr>
          <a:xfrm>
            <a:off x="20" y="1282"/>
            <a:ext cx="12191980" cy="6856718"/>
          </a:xfrm>
          <a:prstGeom prst="rect">
            <a:avLst/>
          </a:prstGeom>
        </p:spPr>
      </p:pic>
    </p:spTree>
    <p:extLst>
      <p:ext uri="{BB962C8B-B14F-4D97-AF65-F5344CB8AC3E}">
        <p14:creationId xmlns:p14="http://schemas.microsoft.com/office/powerpoint/2010/main" val="212717043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next to a body of water&#10;&#10;Description automatically generated with medium confidence">
            <a:extLst>
              <a:ext uri="{FF2B5EF4-FFF2-40B4-BE49-F238E27FC236}">
                <a16:creationId xmlns:a16="http://schemas.microsoft.com/office/drawing/2014/main" id="{B2B069C5-9EA3-C241-8657-FE123AD50AEA}"/>
              </a:ext>
            </a:extLst>
          </p:cNvPr>
          <p:cNvPicPr>
            <a:picLocks noChangeAspect="1"/>
          </p:cNvPicPr>
          <p:nvPr/>
        </p:nvPicPr>
        <p:blipFill rotWithShape="1">
          <a:blip r:embed="rId2"/>
          <a:srcRect t="11903" b="13111"/>
          <a:stretch/>
        </p:blipFill>
        <p:spPr>
          <a:xfrm>
            <a:off x="20" y="1282"/>
            <a:ext cx="12191980" cy="6856718"/>
          </a:xfrm>
          <a:prstGeom prst="rect">
            <a:avLst/>
          </a:prstGeom>
        </p:spPr>
      </p:pic>
    </p:spTree>
    <p:extLst>
      <p:ext uri="{BB962C8B-B14F-4D97-AF65-F5344CB8AC3E}">
        <p14:creationId xmlns:p14="http://schemas.microsoft.com/office/powerpoint/2010/main" val="26811353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A96B8E03-4231-3945-B786-A556F853A1CA}"/>
              </a:ext>
            </a:extLst>
          </p:cNvPr>
          <p:cNvPicPr>
            <a:picLocks noChangeAspect="1"/>
          </p:cNvPicPr>
          <p:nvPr/>
        </p:nvPicPr>
        <p:blipFill>
          <a:blip r:embed="rId2"/>
          <a:stretch>
            <a:fillRect/>
          </a:stretch>
        </p:blipFill>
        <p:spPr>
          <a:xfrm>
            <a:off x="3665622" y="643466"/>
            <a:ext cx="4860755" cy="5571067"/>
          </a:xfrm>
          <a:prstGeom prst="rect">
            <a:avLst/>
          </a:prstGeom>
        </p:spPr>
      </p:pic>
    </p:spTree>
    <p:extLst>
      <p:ext uri="{BB962C8B-B14F-4D97-AF65-F5344CB8AC3E}">
        <p14:creationId xmlns:p14="http://schemas.microsoft.com/office/powerpoint/2010/main" val="782445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lasses on top of a book">
            <a:extLst>
              <a:ext uri="{FF2B5EF4-FFF2-40B4-BE49-F238E27FC236}">
                <a16:creationId xmlns:a16="http://schemas.microsoft.com/office/drawing/2014/main" id="{66ACF4D0-2E63-4B12-BAF8-24FF0F5B06C0}"/>
              </a:ext>
            </a:extLst>
          </p:cNvPr>
          <p:cNvPicPr>
            <a:picLocks noChangeAspect="1"/>
          </p:cNvPicPr>
          <p:nvPr/>
        </p:nvPicPr>
        <p:blipFill rotWithShape="1">
          <a:blip r:embed="rId2">
            <a:alphaModFix amt="50000"/>
          </a:blip>
          <a:srcRect t="14112" b="983"/>
          <a:stretch/>
        </p:blipFill>
        <p:spPr>
          <a:xfrm>
            <a:off x="-43542" y="-29027"/>
            <a:ext cx="12260811" cy="6887027"/>
          </a:xfrm>
          <a:prstGeom prst="rect">
            <a:avLst/>
          </a:prstGeom>
          <a:effectLst>
            <a:outerShdw blurRad="50800" dist="50800" dir="5400000" algn="ctr" rotWithShape="0">
              <a:srgbClr val="000000"/>
            </a:outerShdw>
          </a:effectLst>
        </p:spPr>
      </p:pic>
      <p:sp>
        <p:nvSpPr>
          <p:cNvPr id="4" name="Title 3">
            <a:extLst>
              <a:ext uri="{FF2B5EF4-FFF2-40B4-BE49-F238E27FC236}">
                <a16:creationId xmlns:a16="http://schemas.microsoft.com/office/drawing/2014/main" id="{553DE405-EEBA-F74A-9419-5A33E30BBD60}"/>
              </a:ext>
            </a:extLst>
          </p:cNvPr>
          <p:cNvSpPr>
            <a:spLocks noGrp="1"/>
          </p:cNvSpPr>
          <p:nvPr>
            <p:ph type="title"/>
          </p:nvPr>
        </p:nvSpPr>
        <p:spPr>
          <a:xfrm>
            <a:off x="1476498" y="1811132"/>
            <a:ext cx="9144000" cy="2900518"/>
          </a:xfrm>
        </p:spPr>
        <p:txBody>
          <a:bodyPr vert="horz" lIns="91440" tIns="45720" rIns="91440" bIns="45720" rtlCol="0" anchor="b">
            <a:normAutofit/>
          </a:bodyPr>
          <a:lstStyle/>
          <a:p>
            <a:pPr algn="ctr"/>
            <a:r>
              <a:rPr lang="en-US" sz="5400" dirty="0">
                <a:solidFill>
                  <a:schemeClr val="bg1"/>
                </a:solidFill>
                <a:latin typeface="Chalkboard SE" panose="03050602040202020205" pitchFamily="66" charset="77"/>
              </a:rPr>
              <a:t>How do you want to make your students feel?</a:t>
            </a:r>
            <a:br>
              <a:rPr lang="en-US" sz="5400" dirty="0">
                <a:solidFill>
                  <a:schemeClr val="bg1"/>
                </a:solidFill>
                <a:latin typeface="Chalkboard SE" panose="03050602040202020205" pitchFamily="66" charset="77"/>
              </a:rPr>
            </a:br>
            <a:endParaRPr lang="en-US" sz="5400" dirty="0">
              <a:solidFill>
                <a:schemeClr val="bg1"/>
              </a:solidFill>
              <a:latin typeface="Chalkboard SE" panose="03050602040202020205" pitchFamily="66" charset="77"/>
            </a:endParaRPr>
          </a:p>
        </p:txBody>
      </p:sp>
    </p:spTree>
    <p:extLst>
      <p:ext uri="{BB962C8B-B14F-4D97-AF65-F5344CB8AC3E}">
        <p14:creationId xmlns:p14="http://schemas.microsoft.com/office/powerpoint/2010/main" val="2854943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lasses on top of a book">
            <a:extLst>
              <a:ext uri="{FF2B5EF4-FFF2-40B4-BE49-F238E27FC236}">
                <a16:creationId xmlns:a16="http://schemas.microsoft.com/office/drawing/2014/main" id="{66ACF4D0-2E63-4B12-BAF8-24FF0F5B06C0}"/>
              </a:ext>
            </a:extLst>
          </p:cNvPr>
          <p:cNvPicPr>
            <a:picLocks noChangeAspect="1"/>
          </p:cNvPicPr>
          <p:nvPr/>
        </p:nvPicPr>
        <p:blipFill rotWithShape="1">
          <a:blip r:embed="rId2">
            <a:alphaModFix amt="50000"/>
          </a:blip>
          <a:srcRect t="14112" b="983"/>
          <a:stretch/>
        </p:blipFill>
        <p:spPr>
          <a:xfrm>
            <a:off x="0" y="1"/>
            <a:ext cx="12191980" cy="6857999"/>
          </a:xfrm>
          <a:prstGeom prst="rect">
            <a:avLst/>
          </a:prstGeom>
          <a:effectLst>
            <a:glow>
              <a:schemeClr val="accent1">
                <a:alpha val="81000"/>
              </a:schemeClr>
            </a:glow>
            <a:outerShdw blurRad="50800" dist="50800" dir="5400000" algn="ctr" rotWithShape="0">
              <a:schemeClr val="tx1"/>
            </a:outerShdw>
          </a:effectLst>
        </p:spPr>
      </p:pic>
      <p:sp>
        <p:nvSpPr>
          <p:cNvPr id="4" name="Title 3">
            <a:extLst>
              <a:ext uri="{FF2B5EF4-FFF2-40B4-BE49-F238E27FC236}">
                <a16:creationId xmlns:a16="http://schemas.microsoft.com/office/drawing/2014/main" id="{553DE405-EEBA-F74A-9419-5A33E30BBD60}"/>
              </a:ext>
            </a:extLst>
          </p:cNvPr>
          <p:cNvSpPr>
            <a:spLocks noGrp="1"/>
          </p:cNvSpPr>
          <p:nvPr>
            <p:ph type="title"/>
          </p:nvPr>
        </p:nvSpPr>
        <p:spPr>
          <a:xfrm>
            <a:off x="535102" y="1354645"/>
            <a:ext cx="11115304" cy="2900518"/>
          </a:xfrm>
        </p:spPr>
        <p:txBody>
          <a:bodyPr vert="horz" lIns="91440" tIns="45720" rIns="91440" bIns="45720" rtlCol="0" anchor="b">
            <a:normAutofit/>
          </a:bodyPr>
          <a:lstStyle/>
          <a:p>
            <a:pPr algn="ctr"/>
            <a:r>
              <a:rPr lang="en-US" sz="5400" dirty="0">
                <a:solidFill>
                  <a:srgbClr val="FFFFFF"/>
                </a:solidFill>
                <a:latin typeface="Chalkboard SE" panose="03050602040202020205" pitchFamily="66" charset="77"/>
              </a:rPr>
              <a:t>What are your small things?   </a:t>
            </a:r>
            <a:br>
              <a:rPr lang="en-US" sz="5400" dirty="0">
                <a:solidFill>
                  <a:srgbClr val="FFFFFF"/>
                </a:solidFill>
                <a:latin typeface="Chalkboard SE" panose="03050602040202020205" pitchFamily="66" charset="77"/>
              </a:rPr>
            </a:br>
            <a:endParaRPr lang="en-US" sz="5400" dirty="0">
              <a:solidFill>
                <a:srgbClr val="FFFFFF"/>
              </a:solidFill>
              <a:latin typeface="Chalkboard SE" panose="03050602040202020205" pitchFamily="66" charset="77"/>
            </a:endParaRPr>
          </a:p>
        </p:txBody>
      </p:sp>
    </p:spTree>
    <p:extLst>
      <p:ext uri="{BB962C8B-B14F-4D97-AF65-F5344CB8AC3E}">
        <p14:creationId xmlns:p14="http://schemas.microsoft.com/office/powerpoint/2010/main" val="1087983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B2A29B75-12FE-4A4C-8123-935714C41D42}"/>
              </a:ext>
            </a:extLst>
          </p:cNvPr>
          <p:cNvPicPr>
            <a:picLocks noChangeAspect="1"/>
          </p:cNvPicPr>
          <p:nvPr/>
        </p:nvPicPr>
        <p:blipFill>
          <a:blip r:embed="rId2"/>
          <a:stretch>
            <a:fillRect/>
          </a:stretch>
        </p:blipFill>
        <p:spPr>
          <a:xfrm>
            <a:off x="553521" y="583375"/>
            <a:ext cx="10112722" cy="5408386"/>
          </a:xfrm>
          <a:prstGeom prst="rect">
            <a:avLst/>
          </a:prstGeom>
        </p:spPr>
      </p:pic>
    </p:spTree>
    <p:extLst>
      <p:ext uri="{BB962C8B-B14F-4D97-AF65-F5344CB8AC3E}">
        <p14:creationId xmlns:p14="http://schemas.microsoft.com/office/powerpoint/2010/main" val="186883555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next to a body of water&#10;&#10;Description automatically generated with medium confidence">
            <a:extLst>
              <a:ext uri="{FF2B5EF4-FFF2-40B4-BE49-F238E27FC236}">
                <a16:creationId xmlns:a16="http://schemas.microsoft.com/office/drawing/2014/main" id="{7848385B-A138-E94F-BC7D-B2CCF2CFFEAB}"/>
              </a:ext>
            </a:extLst>
          </p:cNvPr>
          <p:cNvPicPr>
            <a:picLocks noChangeAspect="1"/>
          </p:cNvPicPr>
          <p:nvPr/>
        </p:nvPicPr>
        <p:blipFill rotWithShape="1">
          <a:blip r:embed="rId2"/>
          <a:srcRect t="11903" b="13111"/>
          <a:stretch/>
        </p:blipFill>
        <p:spPr>
          <a:xfrm>
            <a:off x="1143015" y="643466"/>
            <a:ext cx="9905970" cy="5571067"/>
          </a:xfrm>
          <a:prstGeom prst="rect">
            <a:avLst/>
          </a:prstGeom>
        </p:spPr>
      </p:pic>
    </p:spTree>
    <p:extLst>
      <p:ext uri="{BB962C8B-B14F-4D97-AF65-F5344CB8AC3E}">
        <p14:creationId xmlns:p14="http://schemas.microsoft.com/office/powerpoint/2010/main" val="53368001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with low confidence">
            <a:extLst>
              <a:ext uri="{FF2B5EF4-FFF2-40B4-BE49-F238E27FC236}">
                <a16:creationId xmlns:a16="http://schemas.microsoft.com/office/drawing/2014/main" id="{848A41E2-747B-A24B-98E1-8195B7DCBF4A}"/>
              </a:ext>
            </a:extLst>
          </p:cNvPr>
          <p:cNvPicPr>
            <a:picLocks noChangeAspect="1"/>
          </p:cNvPicPr>
          <p:nvPr/>
        </p:nvPicPr>
        <p:blipFill>
          <a:blip r:embed="rId2"/>
          <a:stretch>
            <a:fillRect/>
          </a:stretch>
        </p:blipFill>
        <p:spPr>
          <a:xfrm>
            <a:off x="957843" y="643466"/>
            <a:ext cx="6419171" cy="5566833"/>
          </a:xfrm>
          <a:prstGeom prst="rect">
            <a:avLst/>
          </a:prstGeom>
        </p:spPr>
      </p:pic>
    </p:spTree>
    <p:extLst>
      <p:ext uri="{BB962C8B-B14F-4D97-AF65-F5344CB8AC3E}">
        <p14:creationId xmlns:p14="http://schemas.microsoft.com/office/powerpoint/2010/main" val="26057113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096008E9-3293-0249-A324-80CB2568763D}"/>
              </a:ext>
            </a:extLst>
          </p:cNvPr>
          <p:cNvPicPr>
            <a:picLocks noChangeAspect="1"/>
          </p:cNvPicPr>
          <p:nvPr/>
        </p:nvPicPr>
        <p:blipFill>
          <a:blip r:embed="rId2"/>
          <a:stretch>
            <a:fillRect/>
          </a:stretch>
        </p:blipFill>
        <p:spPr>
          <a:xfrm>
            <a:off x="2154797" y="1286934"/>
            <a:ext cx="7882408" cy="4105949"/>
          </a:xfrm>
          <a:prstGeom prst="rect">
            <a:avLst/>
          </a:prstGeom>
        </p:spPr>
      </p:pic>
    </p:spTree>
    <p:extLst>
      <p:ext uri="{BB962C8B-B14F-4D97-AF65-F5344CB8AC3E}">
        <p14:creationId xmlns:p14="http://schemas.microsoft.com/office/powerpoint/2010/main" val="21954896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21FF4BF-A9BE-D046-8B63-9DBEEFDB7C8E}"/>
              </a:ext>
            </a:extLst>
          </p:cNvPr>
          <p:cNvPicPr>
            <a:picLocks noChangeAspect="1"/>
          </p:cNvPicPr>
          <p:nvPr/>
        </p:nvPicPr>
        <p:blipFill rotWithShape="1">
          <a:blip r:embed="rId2"/>
          <a:srcRect t="25712" b="4018"/>
          <a:stretch/>
        </p:blipFill>
        <p:spPr>
          <a:xfrm>
            <a:off x="457200" y="457200"/>
            <a:ext cx="11277600" cy="5943600"/>
          </a:xfrm>
          <a:prstGeom prst="rect">
            <a:avLst/>
          </a:prstGeom>
        </p:spPr>
      </p:pic>
    </p:spTree>
    <p:extLst>
      <p:ext uri="{BB962C8B-B14F-4D97-AF65-F5344CB8AC3E}">
        <p14:creationId xmlns:p14="http://schemas.microsoft.com/office/powerpoint/2010/main" val="32957948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erson smiling for the camera&#10;&#10;Description automatically generated with medium confidence">
            <a:extLst>
              <a:ext uri="{FF2B5EF4-FFF2-40B4-BE49-F238E27FC236}">
                <a16:creationId xmlns:a16="http://schemas.microsoft.com/office/drawing/2014/main" id="{D2FF4E41-CBF4-4E44-9C0D-214ACB62A7CE}"/>
              </a:ext>
            </a:extLst>
          </p:cNvPr>
          <p:cNvPicPr>
            <a:picLocks noChangeAspect="1"/>
          </p:cNvPicPr>
          <p:nvPr/>
        </p:nvPicPr>
        <p:blipFill rotWithShape="1">
          <a:blip r:embed="rId2"/>
          <a:srcRect t="11340" b="13674"/>
          <a:stretch/>
        </p:blipFill>
        <p:spPr>
          <a:xfrm>
            <a:off x="20" y="1282"/>
            <a:ext cx="12191980" cy="6856718"/>
          </a:xfrm>
          <a:prstGeom prst="rect">
            <a:avLst/>
          </a:prstGeom>
        </p:spPr>
      </p:pic>
    </p:spTree>
    <p:extLst>
      <p:ext uri="{BB962C8B-B14F-4D97-AF65-F5344CB8AC3E}">
        <p14:creationId xmlns:p14="http://schemas.microsoft.com/office/powerpoint/2010/main" val="341843515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7DA9F8-5576-9044-A761-CFF155C4CA39}"/>
              </a:ext>
            </a:extLst>
          </p:cNvPr>
          <p:cNvPicPr>
            <a:picLocks noChangeAspect="1"/>
          </p:cNvPicPr>
          <p:nvPr/>
        </p:nvPicPr>
        <p:blipFill>
          <a:blip r:embed="rId2"/>
          <a:stretch>
            <a:fillRect/>
          </a:stretch>
        </p:blipFill>
        <p:spPr>
          <a:xfrm>
            <a:off x="4061860" y="1123527"/>
            <a:ext cx="6147645" cy="4604800"/>
          </a:xfrm>
          <a:prstGeom prst="rect">
            <a:avLst/>
          </a:prstGeom>
        </p:spPr>
      </p:pic>
    </p:spTree>
    <p:extLst>
      <p:ext uri="{BB962C8B-B14F-4D97-AF65-F5344CB8AC3E}">
        <p14:creationId xmlns:p14="http://schemas.microsoft.com/office/powerpoint/2010/main" val="26149519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5E4F7D-044E-B941-999C-4522BF039167}"/>
              </a:ext>
            </a:extLst>
          </p:cNvPr>
          <p:cNvPicPr>
            <a:picLocks noChangeAspect="1"/>
          </p:cNvPicPr>
          <p:nvPr/>
        </p:nvPicPr>
        <p:blipFill>
          <a:blip r:embed="rId2"/>
          <a:stretch>
            <a:fillRect/>
          </a:stretch>
        </p:blipFill>
        <p:spPr>
          <a:xfrm>
            <a:off x="4061860" y="1123527"/>
            <a:ext cx="6147645" cy="4604800"/>
          </a:xfrm>
          <a:prstGeom prst="rect">
            <a:avLst/>
          </a:prstGeom>
        </p:spPr>
      </p:pic>
    </p:spTree>
    <p:extLst>
      <p:ext uri="{BB962C8B-B14F-4D97-AF65-F5344CB8AC3E}">
        <p14:creationId xmlns:p14="http://schemas.microsoft.com/office/powerpoint/2010/main" val="173557741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7E9C6F-233F-6D42-8BC4-F4202C91C642}"/>
              </a:ext>
            </a:extLst>
          </p:cNvPr>
          <p:cNvPicPr>
            <a:picLocks noChangeAspect="1"/>
          </p:cNvPicPr>
          <p:nvPr/>
        </p:nvPicPr>
        <p:blipFill rotWithShape="1">
          <a:blip r:embed="rId2">
            <a:duotone>
              <a:prstClr val="black"/>
              <a:prstClr val="white"/>
            </a:duotone>
          </a:blip>
          <a:srcRect b="4104"/>
          <a:stretch/>
        </p:blipFill>
        <p:spPr>
          <a:xfrm>
            <a:off x="2152437" y="1085431"/>
            <a:ext cx="9369004" cy="5031338"/>
          </a:xfrm>
          <a:prstGeom prst="rect">
            <a:avLst/>
          </a:prstGeom>
        </p:spPr>
      </p:pic>
    </p:spTree>
    <p:extLst>
      <p:ext uri="{BB962C8B-B14F-4D97-AF65-F5344CB8AC3E}">
        <p14:creationId xmlns:p14="http://schemas.microsoft.com/office/powerpoint/2010/main" val="16326082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person&#10;&#10;Description automatically generated">
            <a:extLst>
              <a:ext uri="{FF2B5EF4-FFF2-40B4-BE49-F238E27FC236}">
                <a16:creationId xmlns:a16="http://schemas.microsoft.com/office/drawing/2014/main" id="{A98F7325-C894-2246-8E39-A3BE286DCEB5}"/>
              </a:ext>
            </a:extLst>
          </p:cNvPr>
          <p:cNvPicPr>
            <a:picLocks noChangeAspect="1"/>
          </p:cNvPicPr>
          <p:nvPr/>
        </p:nvPicPr>
        <p:blipFill rotWithShape="1">
          <a:blip r:embed="rId2"/>
          <a:srcRect t="4424" b="20590"/>
          <a:stretch/>
        </p:blipFill>
        <p:spPr>
          <a:xfrm>
            <a:off x="1143017" y="643466"/>
            <a:ext cx="9905966" cy="5571067"/>
          </a:xfrm>
          <a:prstGeom prst="rect">
            <a:avLst/>
          </a:prstGeom>
        </p:spPr>
      </p:pic>
    </p:spTree>
    <p:extLst>
      <p:ext uri="{BB962C8B-B14F-4D97-AF65-F5344CB8AC3E}">
        <p14:creationId xmlns:p14="http://schemas.microsoft.com/office/powerpoint/2010/main" val="38448779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room&#10;&#10;Description automatically generated with medium confidence">
            <a:extLst>
              <a:ext uri="{FF2B5EF4-FFF2-40B4-BE49-F238E27FC236}">
                <a16:creationId xmlns:a16="http://schemas.microsoft.com/office/drawing/2014/main" id="{04674156-E777-8F4A-861D-19FE9A7A9F48}"/>
              </a:ext>
            </a:extLst>
          </p:cNvPr>
          <p:cNvPicPr>
            <a:picLocks noChangeAspect="1"/>
          </p:cNvPicPr>
          <p:nvPr/>
        </p:nvPicPr>
        <p:blipFill rotWithShape="1">
          <a:blip r:embed="rId2"/>
          <a:srcRect r="-1" b="28249"/>
          <a:stretch/>
        </p:blipFill>
        <p:spPr>
          <a:xfrm>
            <a:off x="321733" y="321733"/>
            <a:ext cx="11548534" cy="6214534"/>
          </a:xfrm>
          <a:prstGeom prst="rect">
            <a:avLst/>
          </a:prstGeom>
        </p:spPr>
      </p:pic>
    </p:spTree>
    <p:extLst>
      <p:ext uri="{BB962C8B-B14F-4D97-AF65-F5344CB8AC3E}">
        <p14:creationId xmlns:p14="http://schemas.microsoft.com/office/powerpoint/2010/main" val="27880284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DDDD3D-B729-DE43-ADA4-8073362FAEDF}"/>
              </a:ext>
            </a:extLst>
          </p:cNvPr>
          <p:cNvSpPr/>
          <p:nvPr/>
        </p:nvSpPr>
        <p:spPr>
          <a:xfrm>
            <a:off x="0" y="0"/>
            <a:ext cx="12192000" cy="1371600"/>
          </a:xfrm>
          <a:prstGeom prst="rect">
            <a:avLst/>
          </a:prstGeom>
          <a:solidFill>
            <a:srgbClr val="9F00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508332-135C-574E-94A1-A9156639C5B9}"/>
              </a:ext>
            </a:extLst>
          </p:cNvPr>
          <p:cNvSpPr>
            <a:spLocks noGrp="1"/>
          </p:cNvSpPr>
          <p:nvPr>
            <p:ph type="title"/>
          </p:nvPr>
        </p:nvSpPr>
        <p:spPr>
          <a:xfrm>
            <a:off x="838200" y="93659"/>
            <a:ext cx="10515600" cy="1325563"/>
          </a:xfrm>
        </p:spPr>
        <p:txBody>
          <a:bodyPr/>
          <a:lstStyle/>
          <a:p>
            <a:pPr algn="ctr"/>
            <a:r>
              <a:rPr lang="en-US" b="1" dirty="0">
                <a:solidFill>
                  <a:schemeClr val="bg1"/>
                </a:solidFill>
              </a:rPr>
              <a:t>Small actions can have a big impact</a:t>
            </a:r>
          </a:p>
        </p:txBody>
      </p:sp>
      <p:sp>
        <p:nvSpPr>
          <p:cNvPr id="3" name="Content Placeholder 2">
            <a:extLst>
              <a:ext uri="{FF2B5EF4-FFF2-40B4-BE49-F238E27FC236}">
                <a16:creationId xmlns:a16="http://schemas.microsoft.com/office/drawing/2014/main" id="{BD4BAAF7-CDEB-934E-A150-445C5DC09334}"/>
              </a:ext>
            </a:extLst>
          </p:cNvPr>
          <p:cNvSpPr>
            <a:spLocks noGrp="1"/>
          </p:cNvSpPr>
          <p:nvPr>
            <p:ph idx="1"/>
          </p:nvPr>
        </p:nvSpPr>
        <p:spPr>
          <a:xfrm>
            <a:off x="943928" y="1643253"/>
            <a:ext cx="10515600" cy="4117468"/>
          </a:xfrm>
        </p:spPr>
        <p:txBody>
          <a:bodyPr/>
          <a:lstStyle/>
          <a:p>
            <a:r>
              <a:rPr lang="en-US" i="1" dirty="0"/>
              <a:t>Tell students you consider it a privilege to teach at LUC and this class</a:t>
            </a:r>
          </a:p>
          <a:p>
            <a:r>
              <a:rPr lang="en-US" i="1" dirty="0"/>
              <a:t>Promise to teach how to think, not what to think</a:t>
            </a:r>
          </a:p>
          <a:p>
            <a:r>
              <a:rPr lang="en-US" i="1" dirty="0"/>
              <a:t>Have students make their own rules of engagement</a:t>
            </a:r>
          </a:p>
          <a:p>
            <a:r>
              <a:rPr lang="en-US" i="1" dirty="0"/>
              <a:t>Learn every student’s name</a:t>
            </a:r>
          </a:p>
          <a:p>
            <a:r>
              <a:rPr lang="en-US" i="1" dirty="0"/>
              <a:t>Ask a general question during roll call</a:t>
            </a:r>
          </a:p>
          <a:p>
            <a:r>
              <a:rPr lang="en-US" i="1" dirty="0"/>
              <a:t>Have current events segments</a:t>
            </a:r>
          </a:p>
          <a:p>
            <a:r>
              <a:rPr lang="en-US" i="1" dirty="0"/>
              <a:t>Randomize breakouts</a:t>
            </a:r>
          </a:p>
          <a:p>
            <a:r>
              <a:rPr lang="en-US" i="1" dirty="0"/>
              <a:t>Show you are human that you have a sense of humor, make mistakes</a:t>
            </a:r>
            <a:endParaRPr lang="en-US" dirty="0"/>
          </a:p>
          <a:p>
            <a:pPr marL="0" indent="0">
              <a:buNone/>
            </a:pPr>
            <a:endParaRPr lang="en-US" dirty="0"/>
          </a:p>
          <a:p>
            <a:endParaRPr lang="en-US" dirty="0"/>
          </a:p>
        </p:txBody>
      </p:sp>
      <p:sp>
        <p:nvSpPr>
          <p:cNvPr id="7" name="Content Placeholder 2">
            <a:extLst>
              <a:ext uri="{FF2B5EF4-FFF2-40B4-BE49-F238E27FC236}">
                <a16:creationId xmlns:a16="http://schemas.microsoft.com/office/drawing/2014/main" id="{1DB26591-E079-8641-BD58-2BFF049231F8}"/>
              </a:ext>
            </a:extLst>
          </p:cNvPr>
          <p:cNvSpPr txBox="1">
            <a:spLocks/>
          </p:cNvSpPr>
          <p:nvPr/>
        </p:nvSpPr>
        <p:spPr>
          <a:xfrm>
            <a:off x="943928" y="5705857"/>
            <a:ext cx="10515600" cy="804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i="1" dirty="0"/>
              <a:t>Care</a:t>
            </a:r>
          </a:p>
          <a:p>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1048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8ADB05-AD9D-4274-B738-B3309F12362F}"/>
              </a:ext>
            </a:extLst>
          </p:cNvPr>
          <p:cNvSpPr>
            <a:spLocks noGrp="1"/>
          </p:cNvSpPr>
          <p:nvPr>
            <p:ph type="title"/>
          </p:nvPr>
        </p:nvSpPr>
        <p:spPr>
          <a:xfrm>
            <a:off x="943277" y="712269"/>
            <a:ext cx="3370998" cy="5502264"/>
          </a:xfrm>
        </p:spPr>
        <p:txBody>
          <a:bodyPr>
            <a:normAutofit/>
          </a:bodyPr>
          <a:lstStyle/>
          <a:p>
            <a:r>
              <a:rPr lang="en-US">
                <a:solidFill>
                  <a:srgbClr val="FFFFFF"/>
                </a:solidFill>
              </a:rPr>
              <a:t>Actionable tools for student engagement</a:t>
            </a:r>
          </a:p>
        </p:txBody>
      </p:sp>
      <p:cxnSp>
        <p:nvCxnSpPr>
          <p:cNvPr id="40" name="Straight Connector 39">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2">
            <a:extLst>
              <a:ext uri="{FF2B5EF4-FFF2-40B4-BE49-F238E27FC236}">
                <a16:creationId xmlns:a16="http://schemas.microsoft.com/office/drawing/2014/main" id="{2D194B25-73B5-40CF-9ECD-922E1C79015E}"/>
              </a:ext>
            </a:extLst>
          </p:cNvPr>
          <p:cNvGraphicFramePr>
            <a:graphicFrameLocks noGrp="1"/>
          </p:cNvGraphicFramePr>
          <p:nvPr>
            <p:ph idx="1"/>
            <p:extLst>
              <p:ext uri="{D42A27DB-BD31-4B8C-83A1-F6EECF244321}">
                <p14:modId xmlns:p14="http://schemas.microsoft.com/office/powerpoint/2010/main" val="1182544876"/>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8613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8ADB05-AD9D-4274-B738-B3309F12362F}"/>
              </a:ext>
            </a:extLst>
          </p:cNvPr>
          <p:cNvSpPr>
            <a:spLocks noGrp="1"/>
          </p:cNvSpPr>
          <p:nvPr>
            <p:ph type="title"/>
          </p:nvPr>
        </p:nvSpPr>
        <p:spPr>
          <a:xfrm>
            <a:off x="524741" y="620392"/>
            <a:ext cx="3808268" cy="5504688"/>
          </a:xfrm>
        </p:spPr>
        <p:txBody>
          <a:bodyPr>
            <a:normAutofit/>
          </a:bodyPr>
          <a:lstStyle/>
          <a:p>
            <a:pPr algn="ctr">
              <a:lnSpc>
                <a:spcPct val="150000"/>
              </a:lnSpc>
            </a:pPr>
            <a:r>
              <a:rPr lang="en-US" sz="5400" dirty="0">
                <a:solidFill>
                  <a:schemeClr val="bg1"/>
                </a:solidFill>
              </a:rPr>
              <a:t>Greet</a:t>
            </a:r>
            <a:br>
              <a:rPr lang="en-US" sz="5400" dirty="0">
                <a:solidFill>
                  <a:schemeClr val="bg1"/>
                </a:solidFill>
              </a:rPr>
            </a:br>
            <a:r>
              <a:rPr lang="en-US" sz="5400" dirty="0">
                <a:solidFill>
                  <a:schemeClr val="bg1"/>
                </a:solidFill>
              </a:rPr>
              <a:t>Ask</a:t>
            </a:r>
            <a:br>
              <a:rPr lang="en-US" sz="5400" dirty="0">
                <a:solidFill>
                  <a:schemeClr val="bg1"/>
                </a:solidFill>
              </a:rPr>
            </a:br>
            <a:r>
              <a:rPr lang="en-US" sz="5400" dirty="0">
                <a:solidFill>
                  <a:schemeClr val="bg1"/>
                </a:solidFill>
              </a:rPr>
              <a:t>Listen &amp; Reveal</a:t>
            </a:r>
          </a:p>
        </p:txBody>
      </p:sp>
      <p:graphicFrame>
        <p:nvGraphicFramePr>
          <p:cNvPr id="12" name="Content Placeholder 2">
            <a:extLst>
              <a:ext uri="{FF2B5EF4-FFF2-40B4-BE49-F238E27FC236}">
                <a16:creationId xmlns:a16="http://schemas.microsoft.com/office/drawing/2014/main" id="{2D194B25-73B5-40CF-9ECD-922E1C79015E}"/>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4605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3"/>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Shape 11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4" name="Google Shape;84;p1"/>
          <p:cNvSpPr txBox="1">
            <a:spLocks noGrp="1"/>
          </p:cNvSpPr>
          <p:nvPr>
            <p:ph type="ctrTitle"/>
          </p:nvPr>
        </p:nvSpPr>
        <p:spPr>
          <a:xfrm>
            <a:off x="1314824" y="735106"/>
            <a:ext cx="10053763" cy="2928470"/>
          </a:xfrm>
          <a:prstGeom prst="rect">
            <a:avLst/>
          </a:prstGeom>
        </p:spPr>
        <p:txBody>
          <a:bodyPr spcFirstLastPara="1" lIns="91425" tIns="45700" rIns="91425" bIns="45700" anchor="b" anchorCtr="0">
            <a:normAutofit fontScale="90000"/>
          </a:bodyPr>
          <a:lstStyle/>
          <a:p>
            <a:pPr algn="l">
              <a:spcBef>
                <a:spcPts val="0"/>
              </a:spcBef>
              <a:buClr>
                <a:schemeClr val="dk1"/>
              </a:buClr>
              <a:buSzPct val="100000"/>
            </a:pPr>
            <a:r>
              <a:rPr lang="en-US" sz="4900" b="1" dirty="0">
                <a:solidFill>
                  <a:srgbClr val="FFFFFF"/>
                </a:solidFill>
              </a:rPr>
              <a:t>Easy-to-Use Tools for Zoom </a:t>
            </a:r>
            <a:br>
              <a:rPr lang="en-US" sz="4900" b="1" dirty="0">
                <a:solidFill>
                  <a:srgbClr val="FFFFFF"/>
                </a:solidFill>
              </a:rPr>
            </a:br>
            <a:r>
              <a:rPr lang="en-US" sz="4900" b="1" dirty="0">
                <a:solidFill>
                  <a:srgbClr val="FFFFFF"/>
                </a:solidFill>
              </a:rPr>
              <a:t>or in the Classroom</a:t>
            </a:r>
            <a:br>
              <a:rPr lang="en-US" sz="4800" b="1" dirty="0">
                <a:solidFill>
                  <a:srgbClr val="FFFFFF"/>
                </a:solidFill>
              </a:rPr>
            </a:br>
            <a:br>
              <a:rPr lang="en-US" sz="4800" b="1" dirty="0">
                <a:solidFill>
                  <a:srgbClr val="FFFFFF"/>
                </a:solidFill>
              </a:rPr>
            </a:br>
            <a:r>
              <a:rPr lang="en-US" sz="4800" b="1" i="1" dirty="0">
                <a:solidFill>
                  <a:srgbClr val="FFFFFF"/>
                </a:solidFill>
              </a:rPr>
              <a:t>aka: What we did to keep students engaged and what we’re taking back into the classroom.</a:t>
            </a:r>
          </a:p>
        </p:txBody>
      </p:sp>
      <p:sp>
        <p:nvSpPr>
          <p:cNvPr id="85" name="Google Shape;85;p1"/>
          <p:cNvSpPr txBox="1">
            <a:spLocks noGrp="1"/>
          </p:cNvSpPr>
          <p:nvPr>
            <p:ph type="subTitle" idx="1"/>
          </p:nvPr>
        </p:nvSpPr>
        <p:spPr>
          <a:xfrm>
            <a:off x="1350682" y="4374126"/>
            <a:ext cx="10005951" cy="2312424"/>
          </a:xfrm>
          <a:prstGeom prst="rect">
            <a:avLst/>
          </a:prstGeom>
        </p:spPr>
        <p:txBody>
          <a:bodyPr spcFirstLastPara="1" lIns="91425" tIns="45700" rIns="91425" bIns="45700" anchor="ctr" anchorCtr="0">
            <a:normAutofit lnSpcReduction="10000"/>
          </a:bodyPr>
          <a:lstStyle/>
          <a:p>
            <a:pPr marL="0" lvl="0" indent="0" algn="l" rtl="0">
              <a:spcBef>
                <a:spcPts val="0"/>
              </a:spcBef>
              <a:spcAft>
                <a:spcPts val="0"/>
              </a:spcAft>
              <a:buClr>
                <a:schemeClr val="dk1"/>
              </a:buClr>
              <a:buSzPts val="2400"/>
              <a:buNone/>
            </a:pPr>
            <a:r>
              <a:rPr lang="en-US" sz="2800" b="1" dirty="0"/>
              <a:t>Prof.  Alyssa Burns </a:t>
            </a:r>
            <a:br>
              <a:rPr lang="en-US" dirty="0"/>
            </a:br>
            <a:r>
              <a:rPr lang="en-US" dirty="0"/>
              <a:t>Public Relations Writing, Principles of PR, Principles of Advertising, Ethics &amp; Communication, Business &amp; Professional Speaking</a:t>
            </a:r>
          </a:p>
          <a:p>
            <a:pPr marL="0" lvl="0" indent="0" algn="l" rtl="0">
              <a:spcBef>
                <a:spcPts val="1000"/>
              </a:spcBef>
              <a:spcAft>
                <a:spcPts val="0"/>
              </a:spcAft>
              <a:buClr>
                <a:schemeClr val="dk1"/>
              </a:buClr>
              <a:buSzPts val="2400"/>
              <a:buNone/>
            </a:pPr>
            <a:r>
              <a:rPr lang="en-US" sz="2800" b="1" dirty="0"/>
              <a:t>Prof.  Marianna </a:t>
            </a:r>
            <a:r>
              <a:rPr lang="en-US" sz="2800" b="1"/>
              <a:t>Swallow </a:t>
            </a:r>
            <a:br>
              <a:rPr lang="en-US" dirty="0"/>
            </a:br>
            <a:r>
              <a:rPr lang="en-US" dirty="0"/>
              <a:t>Business &amp; Professional Speaking, Interpersonal Communications</a:t>
            </a:r>
          </a:p>
          <a:p>
            <a:pPr marL="0" lvl="0" indent="0" algn="l" rtl="0">
              <a:spcBef>
                <a:spcPts val="1000"/>
              </a:spcBef>
              <a:spcAft>
                <a:spcPts val="0"/>
              </a:spcAft>
              <a:buClr>
                <a:schemeClr val="dk1"/>
              </a:buClr>
              <a:buSzPts val="2400"/>
              <a:buNone/>
            </a:pPr>
            <a:r>
              <a:rPr lang="en-US" dirty="0"/>
              <a:t>LOYOLA UNIVERSITY CHICAGO FOTL 2021</a:t>
            </a:r>
          </a:p>
        </p:txBody>
      </p:sp>
    </p:spTree>
    <p:extLst>
      <p:ext uri="{BB962C8B-B14F-4D97-AF65-F5344CB8AC3E}">
        <p14:creationId xmlns:p14="http://schemas.microsoft.com/office/powerpoint/2010/main" val="359244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
                                            <p:txEl>
                                              <p:pRg st="0" end="0"/>
                                            </p:txEl>
                                          </p:spTgt>
                                        </p:tgtEl>
                                        <p:attrNameLst>
                                          <p:attrName>style.visibility</p:attrName>
                                        </p:attrNameLst>
                                      </p:cBhvr>
                                      <p:to>
                                        <p:strVal val="visible"/>
                                      </p:to>
                                    </p:set>
                                    <p:animEffect transition="in" filter="fade">
                                      <p:cBhvr>
                                        <p:cTn id="12" dur="500"/>
                                        <p:tgtEl>
                                          <p:spTgt spid="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
                                            <p:txEl>
                                              <p:pRg st="1" end="1"/>
                                            </p:txEl>
                                          </p:spTgt>
                                        </p:tgtEl>
                                        <p:attrNameLst>
                                          <p:attrName>style.visibility</p:attrName>
                                        </p:attrNameLst>
                                      </p:cBhvr>
                                      <p:to>
                                        <p:strVal val="visible"/>
                                      </p:to>
                                    </p:set>
                                    <p:animEffect transition="in" filter="fade">
                                      <p:cBhvr>
                                        <p:cTn id="17" dur="500"/>
                                        <p:tgtEl>
                                          <p:spTgt spid="8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5">
                                            <p:txEl>
                                              <p:pRg st="2" end="2"/>
                                            </p:txEl>
                                          </p:spTgt>
                                        </p:tgtEl>
                                        <p:attrNameLst>
                                          <p:attrName>style.visibility</p:attrName>
                                        </p:attrNameLst>
                                      </p:cBhvr>
                                      <p:to>
                                        <p:strVal val="visible"/>
                                      </p:to>
                                    </p:set>
                                    <p:animEffect transition="in" filter="fade">
                                      <p:cBhvr>
                                        <p:cTn id="22" dur="500"/>
                                        <p:tgtEl>
                                          <p:spTgt spid="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useBgFill="1">
        <p:nvSpPr>
          <p:cNvPr id="106" name="Rectangle 10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Google Shape;97;ge130fe1f93_1_3"/>
          <p:cNvSpPr txBox="1">
            <a:spLocks noGrp="1"/>
          </p:cNvSpPr>
          <p:nvPr>
            <p:ph type="title"/>
          </p:nvPr>
        </p:nvSpPr>
        <p:spPr>
          <a:xfrm>
            <a:off x="5150252" y="329184"/>
            <a:ext cx="6894576" cy="1783080"/>
          </a:xfrm>
          <a:prstGeom prst="rect">
            <a:avLst/>
          </a:prstGeom>
        </p:spPr>
        <p:txBody>
          <a:bodyPr spcFirstLastPara="1" vert="horz" lIns="91440" tIns="45720" rIns="91440" bIns="45720" rtlCol="0" anchor="b" anchorCtr="0">
            <a:normAutofit/>
          </a:bodyPr>
          <a:lstStyle/>
          <a:p>
            <a:pPr marL="0" lvl="0" indent="0">
              <a:spcAft>
                <a:spcPts val="0"/>
              </a:spcAft>
              <a:buClr>
                <a:schemeClr val="dk1"/>
              </a:buClr>
              <a:buSzPts val="4400"/>
            </a:pPr>
            <a:r>
              <a:rPr lang="en-US" dirty="0"/>
              <a:t>Marianna Swallow</a:t>
            </a:r>
          </a:p>
        </p:txBody>
      </p:sp>
      <p:sp>
        <p:nvSpPr>
          <p:cNvPr id="10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Google Shape;99;ge130fe1f93_1_3"/>
          <p:cNvSpPr txBox="1">
            <a:spLocks noGrp="1"/>
          </p:cNvSpPr>
          <p:nvPr>
            <p:ph sz="half" idx="2"/>
          </p:nvPr>
        </p:nvSpPr>
        <p:spPr>
          <a:xfrm>
            <a:off x="5150252" y="2706624"/>
            <a:ext cx="4396398" cy="3483864"/>
          </a:xfrm>
          <a:prstGeom prst="rect">
            <a:avLst/>
          </a:prstGeom>
        </p:spPr>
        <p:txBody>
          <a:bodyPr spcFirstLastPara="1" vert="horz" lIns="91440" tIns="45720" rIns="91440" bIns="45720" rtlCol="0" anchorCtr="0">
            <a:normAutofit/>
          </a:bodyPr>
          <a:lstStyle/>
          <a:p>
            <a:pPr marL="0" lvl="0" indent="0">
              <a:buNone/>
            </a:pPr>
            <a:r>
              <a:rPr lang="en-US" sz="2400" dirty="0">
                <a:sym typeface="Arial"/>
              </a:rPr>
              <a:t>Workshop Maven @ </a:t>
            </a:r>
            <a:br>
              <a:rPr lang="en-US" sz="2400" dirty="0">
                <a:sym typeface="Arial"/>
              </a:rPr>
            </a:br>
            <a:r>
              <a:rPr lang="en-US" sz="2400" dirty="0">
                <a:sym typeface="Arial"/>
              </a:rPr>
              <a:t>M. Runge &amp; Associates</a:t>
            </a:r>
          </a:p>
          <a:p>
            <a:pPr marL="0" lvl="0" indent="0">
              <a:buNone/>
            </a:pPr>
            <a:r>
              <a:rPr lang="en-US" sz="2400" dirty="0">
                <a:sym typeface="Arial"/>
              </a:rPr>
              <a:t>Workshop leader since 1998</a:t>
            </a:r>
          </a:p>
          <a:p>
            <a:pPr marL="0" lvl="0" indent="0">
              <a:buNone/>
            </a:pPr>
            <a:r>
              <a:rPr lang="en-US" sz="2400" dirty="0">
                <a:sym typeface="Arial"/>
              </a:rPr>
              <a:t>Improv &amp; Theater</a:t>
            </a:r>
          </a:p>
          <a:p>
            <a:pPr marL="0" lvl="0" indent="0">
              <a:buNone/>
            </a:pPr>
            <a:r>
              <a:rPr lang="en-US" sz="2400" dirty="0">
                <a:sym typeface="Arial"/>
              </a:rPr>
              <a:t>Horrible Ukulele player</a:t>
            </a:r>
          </a:p>
          <a:p>
            <a:pPr marL="0" lvl="0" indent="0">
              <a:spcBef>
                <a:spcPts val="1200"/>
              </a:spcBef>
              <a:spcAft>
                <a:spcPts val="0"/>
              </a:spcAft>
              <a:buClr>
                <a:schemeClr val="dk1"/>
              </a:buClr>
              <a:buSzPct val="55000"/>
              <a:buNone/>
            </a:pPr>
            <a:endParaRPr lang="en-US" sz="2000" dirty="0">
              <a:sym typeface="Arial"/>
            </a:endParaRPr>
          </a:p>
          <a:p>
            <a:pPr marL="228600" lvl="0">
              <a:spcBef>
                <a:spcPts val="200"/>
              </a:spcBef>
              <a:spcAft>
                <a:spcPts val="0"/>
              </a:spcAft>
              <a:buClr>
                <a:schemeClr val="dk1"/>
              </a:buClr>
              <a:buSzPct val="100000"/>
            </a:pPr>
            <a:endParaRPr lang="en-US" sz="2000" dirty="0"/>
          </a:p>
        </p:txBody>
      </p:sp>
      <p:pic>
        <p:nvPicPr>
          <p:cNvPr id="18" name="Google Shape;91;p2" descr="A person sitting at a table&#10;&#10;Description automatically generated with medium confidence">
            <a:extLst>
              <a:ext uri="{FF2B5EF4-FFF2-40B4-BE49-F238E27FC236}">
                <a16:creationId xmlns:a16="http://schemas.microsoft.com/office/drawing/2014/main" id="{D430BC0B-F689-F44D-AF88-BB9AF2DA8540}"/>
              </a:ext>
            </a:extLst>
          </p:cNvPr>
          <p:cNvPicPr preferRelativeResize="0">
            <a:picLocks noGrp="1"/>
          </p:cNvPicPr>
          <p:nvPr>
            <p:ph sz="half" idx="1"/>
          </p:nvPr>
        </p:nvPicPr>
        <p:blipFill rotWithShape="1">
          <a:blip r:embed="rId3"/>
          <a:srcRect l="42163" t="233" r="9089" b="21420"/>
          <a:stretch/>
        </p:blipFill>
        <p:spPr>
          <a:xfrm>
            <a:off x="-787750" y="875629"/>
            <a:ext cx="5191094" cy="5556597"/>
          </a:xfrm>
          <a:prstGeom prst="rect">
            <a:avLst/>
          </a:prstGeom>
          <a:noFill/>
        </p:spPr>
      </p:pic>
      <p:pic>
        <p:nvPicPr>
          <p:cNvPr id="20" name="Content Placeholder 3" descr="A black background with white text&#10;&#10;Description automatically generated with medium confidence">
            <a:extLst>
              <a:ext uri="{FF2B5EF4-FFF2-40B4-BE49-F238E27FC236}">
                <a16:creationId xmlns:a16="http://schemas.microsoft.com/office/drawing/2014/main" id="{B6D8C307-E38C-2444-BCBC-E99FE5F1CB78}"/>
              </a:ext>
            </a:extLst>
          </p:cNvPr>
          <p:cNvPicPr>
            <a:picLocks noChangeAspect="1"/>
          </p:cNvPicPr>
          <p:nvPr/>
        </p:nvPicPr>
        <p:blipFill>
          <a:blip r:embed="rId4"/>
          <a:stretch>
            <a:fillRect/>
          </a:stretch>
        </p:blipFill>
        <p:spPr>
          <a:xfrm>
            <a:off x="7848600" y="5652049"/>
            <a:ext cx="4089400" cy="533400"/>
          </a:xfrm>
          <a:prstGeom prst="rect">
            <a:avLst/>
          </a:prstGeom>
        </p:spPr>
      </p:pic>
    </p:spTree>
    <p:extLst>
      <p:ext uri="{BB962C8B-B14F-4D97-AF65-F5344CB8AC3E}">
        <p14:creationId xmlns:p14="http://schemas.microsoft.com/office/powerpoint/2010/main" val="326090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DC63E-068A-AF41-9E04-20E3E640E0B2}"/>
              </a:ext>
            </a:extLst>
          </p:cNvPr>
          <p:cNvPicPr>
            <a:picLocks noChangeAspect="1"/>
          </p:cNvPicPr>
          <p:nvPr/>
        </p:nvPicPr>
        <p:blipFill rotWithShape="1">
          <a:blip r:embed="rId2"/>
          <a:srcRect t="23398" b="1616"/>
          <a:stretch/>
        </p:blipFill>
        <p:spPr>
          <a:xfrm>
            <a:off x="20" y="1282"/>
            <a:ext cx="12191980" cy="6856718"/>
          </a:xfrm>
          <a:prstGeom prst="rect">
            <a:avLst/>
          </a:prstGeom>
        </p:spPr>
      </p:pic>
    </p:spTree>
    <p:extLst>
      <p:ext uri="{BB962C8B-B14F-4D97-AF65-F5344CB8AC3E}">
        <p14:creationId xmlns:p14="http://schemas.microsoft.com/office/powerpoint/2010/main" val="316315062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useBgFill="1">
        <p:nvSpPr>
          <p:cNvPr id="106" name="Rectangle 10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Google Shape;97;ge130fe1f93_1_3"/>
          <p:cNvSpPr txBox="1">
            <a:spLocks noGrp="1"/>
          </p:cNvSpPr>
          <p:nvPr>
            <p:ph type="title"/>
          </p:nvPr>
        </p:nvSpPr>
        <p:spPr>
          <a:xfrm>
            <a:off x="4654296" y="329184"/>
            <a:ext cx="6894576" cy="1783080"/>
          </a:xfrm>
          <a:prstGeom prst="rect">
            <a:avLst/>
          </a:prstGeom>
        </p:spPr>
        <p:txBody>
          <a:bodyPr spcFirstLastPara="1" vert="horz" lIns="91440" tIns="45720" rIns="91440" bIns="45720" rtlCol="0" anchor="b" anchorCtr="0">
            <a:normAutofit/>
          </a:bodyPr>
          <a:lstStyle/>
          <a:p>
            <a:pPr marL="0" lvl="0" indent="0">
              <a:spcAft>
                <a:spcPts val="0"/>
              </a:spcAft>
              <a:buClr>
                <a:schemeClr val="dk1"/>
              </a:buClr>
              <a:buSzPts val="4400"/>
            </a:pPr>
            <a:r>
              <a:rPr lang="en-US"/>
              <a:t>Alyssa Burns</a:t>
            </a:r>
            <a:endParaRPr lang="en-US" dirty="0"/>
          </a:p>
        </p:txBody>
      </p:sp>
      <p:pic>
        <p:nvPicPr>
          <p:cNvPr id="98" name="Google Shape;98;ge130fe1f93_1_3" descr="A person sitting on a chair&#10;&#10;Description automatically generated with medium confidence"/>
          <p:cNvPicPr preferRelativeResize="0">
            <a:picLocks noGrp="1"/>
          </p:cNvPicPr>
          <p:nvPr>
            <p:ph sz="half" idx="1"/>
          </p:nvPr>
        </p:nvPicPr>
        <p:blipFill rotWithShape="1">
          <a:blip r:embed="rId3"/>
          <a:srcRect l="5735" r="5737"/>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p:spPr>
      </p:pic>
      <p:sp>
        <p:nvSpPr>
          <p:cNvPr id="107"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Google Shape;99;ge130fe1f93_1_3"/>
          <p:cNvSpPr txBox="1">
            <a:spLocks noGrp="1"/>
          </p:cNvSpPr>
          <p:nvPr>
            <p:ph sz="half" idx="2"/>
          </p:nvPr>
        </p:nvSpPr>
        <p:spPr>
          <a:xfrm>
            <a:off x="4654295" y="2706624"/>
            <a:ext cx="4719273" cy="3483864"/>
          </a:xfrm>
          <a:prstGeom prst="rect">
            <a:avLst/>
          </a:prstGeom>
        </p:spPr>
        <p:txBody>
          <a:bodyPr spcFirstLastPara="1" vert="horz" lIns="91440" tIns="45720" rIns="91440" bIns="45720" rtlCol="0" anchorCtr="0">
            <a:normAutofit fontScale="92500"/>
          </a:bodyPr>
          <a:lstStyle/>
          <a:p>
            <a:pPr marL="0" lvl="0" indent="0">
              <a:spcBef>
                <a:spcPts val="1200"/>
              </a:spcBef>
              <a:spcAft>
                <a:spcPts val="0"/>
              </a:spcAft>
              <a:buClr>
                <a:schemeClr val="dk1"/>
              </a:buClr>
              <a:buSzPct val="33527"/>
              <a:buNone/>
            </a:pPr>
            <a:r>
              <a:rPr lang="en-US" sz="2600" dirty="0">
                <a:sym typeface="Arial"/>
              </a:rPr>
              <a:t>Alyssa Burns Communications: Woman-owned business since 2013</a:t>
            </a:r>
          </a:p>
          <a:p>
            <a:pPr marL="0" lvl="0" indent="0">
              <a:spcBef>
                <a:spcPts val="1200"/>
              </a:spcBef>
              <a:spcAft>
                <a:spcPts val="0"/>
              </a:spcAft>
              <a:buClr>
                <a:schemeClr val="dk1"/>
              </a:buClr>
              <a:buSzPct val="33527"/>
              <a:buNone/>
            </a:pPr>
            <a:r>
              <a:rPr lang="en-US" sz="2600" dirty="0">
                <a:sym typeface="Arial"/>
              </a:rPr>
              <a:t>Communications experience at Kraft Foods and Edelman Worldwide </a:t>
            </a:r>
          </a:p>
          <a:p>
            <a:pPr marL="0" lvl="0" indent="0">
              <a:spcBef>
                <a:spcPts val="1200"/>
              </a:spcBef>
              <a:spcAft>
                <a:spcPts val="0"/>
              </a:spcAft>
              <a:buClr>
                <a:schemeClr val="dk1"/>
              </a:buClr>
              <a:buSzPct val="33527"/>
              <a:buNone/>
            </a:pPr>
            <a:r>
              <a:rPr lang="en-US" sz="2600" dirty="0">
                <a:sym typeface="Arial"/>
              </a:rPr>
              <a:t>Travel Adventurer! </a:t>
            </a:r>
          </a:p>
          <a:p>
            <a:pPr marL="0" lvl="0" indent="0">
              <a:spcBef>
                <a:spcPts val="1200"/>
              </a:spcBef>
              <a:spcAft>
                <a:spcPts val="0"/>
              </a:spcAft>
              <a:buClr>
                <a:schemeClr val="dk1"/>
              </a:buClr>
              <a:buSzPct val="33527"/>
              <a:buNone/>
            </a:pPr>
            <a:r>
              <a:rPr lang="en-US" sz="2600" dirty="0">
                <a:sym typeface="Arial"/>
              </a:rPr>
              <a:t>Learned how to speak Italian after a chance encounter on </a:t>
            </a:r>
            <a:r>
              <a:rPr lang="en-US" sz="2600" i="1" dirty="0">
                <a:sym typeface="Arial"/>
              </a:rPr>
              <a:t>La Tour Eiffel</a:t>
            </a:r>
            <a:r>
              <a:rPr lang="en-US" sz="2400" i="1" dirty="0">
                <a:sym typeface="Arial"/>
              </a:rPr>
              <a:t> 🇫🇷</a:t>
            </a:r>
          </a:p>
          <a:p>
            <a:pPr marL="0" lvl="0">
              <a:spcBef>
                <a:spcPts val="1200"/>
              </a:spcBef>
              <a:spcAft>
                <a:spcPts val="0"/>
              </a:spcAft>
              <a:buClr>
                <a:schemeClr val="dk1"/>
              </a:buClr>
              <a:buSzPct val="55000"/>
            </a:pPr>
            <a:endParaRPr lang="en-US" sz="2000" dirty="0">
              <a:sym typeface="Arial"/>
            </a:endParaRPr>
          </a:p>
          <a:p>
            <a:pPr marL="228600" lvl="0">
              <a:spcBef>
                <a:spcPts val="200"/>
              </a:spcBef>
              <a:spcAft>
                <a:spcPts val="0"/>
              </a:spcAft>
              <a:buClr>
                <a:schemeClr val="dk1"/>
              </a:buClr>
              <a:buSzPct val="100000"/>
            </a:pPr>
            <a:endParaRPr lang="en-US" sz="2000" dirty="0"/>
          </a:p>
        </p:txBody>
      </p:sp>
      <p:pic>
        <p:nvPicPr>
          <p:cNvPr id="3" name="Picture 2" descr="Text, whiteboard&#10;&#10;Description automatically generated">
            <a:extLst>
              <a:ext uri="{FF2B5EF4-FFF2-40B4-BE49-F238E27FC236}">
                <a16:creationId xmlns:a16="http://schemas.microsoft.com/office/drawing/2014/main" id="{ACDE1653-F155-414E-9EFC-1F32129EE435}"/>
              </a:ext>
            </a:extLst>
          </p:cNvPr>
          <p:cNvPicPr>
            <a:picLocks noChangeAspect="1"/>
          </p:cNvPicPr>
          <p:nvPr/>
        </p:nvPicPr>
        <p:blipFill>
          <a:blip r:embed="rId4"/>
          <a:stretch>
            <a:fillRect/>
          </a:stretch>
        </p:blipFill>
        <p:spPr>
          <a:xfrm>
            <a:off x="9373569" y="5210089"/>
            <a:ext cx="2815383" cy="1351384"/>
          </a:xfrm>
          <a:prstGeom prst="rect">
            <a:avLst/>
          </a:prstGeom>
        </p:spPr>
      </p:pic>
    </p:spTree>
    <p:extLst>
      <p:ext uri="{BB962C8B-B14F-4D97-AF65-F5344CB8AC3E}">
        <p14:creationId xmlns:p14="http://schemas.microsoft.com/office/powerpoint/2010/main" val="274463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p:nvSpPr>
          <p:cNvPr id="111" name="Rectangle 110">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04" name="Google Shape;104;p4"/>
          <p:cNvSpPr txBox="1">
            <a:spLocks noGrp="1"/>
          </p:cNvSpPr>
          <p:nvPr>
            <p:ph type="title"/>
          </p:nvPr>
        </p:nvSpPr>
        <p:spPr>
          <a:xfrm>
            <a:off x="1293026" y="713195"/>
            <a:ext cx="9605948" cy="2318665"/>
          </a:xfrm>
          <a:prstGeom prst="rect">
            <a:avLst/>
          </a:prstGeom>
        </p:spPr>
        <p:txBody>
          <a:bodyPr spcFirstLastPara="1" vert="horz" lIns="91440" tIns="45720" rIns="91440" bIns="45720" rtlCol="0" anchor="b" anchorCtr="0">
            <a:normAutofit/>
          </a:bodyPr>
          <a:lstStyle/>
          <a:p>
            <a:pPr marL="0" lvl="0" indent="0" algn="ctr">
              <a:spcAft>
                <a:spcPts val="0"/>
              </a:spcAft>
              <a:buClr>
                <a:schemeClr val="dk1"/>
              </a:buClr>
              <a:buSzPts val="4400"/>
            </a:pPr>
            <a:r>
              <a:rPr lang="en-US" sz="5400" kern="1200">
                <a:solidFill>
                  <a:srgbClr val="FFFFFF"/>
                </a:solidFill>
                <a:latin typeface="+mj-lt"/>
                <a:ea typeface="+mj-ea"/>
                <a:cs typeface="+mj-cs"/>
              </a:rPr>
              <a:t>Why this is important</a:t>
            </a:r>
          </a:p>
        </p:txBody>
      </p:sp>
      <p:pic>
        <p:nvPicPr>
          <p:cNvPr id="108" name="Graphic 107" descr="Irritant">
            <a:extLst>
              <a:ext uri="{FF2B5EF4-FFF2-40B4-BE49-F238E27FC236}">
                <a16:creationId xmlns:a16="http://schemas.microsoft.com/office/drawing/2014/main" id="{3502E16D-DDBF-4556-9502-B39765EB7A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6089" y="4805363"/>
            <a:ext cx="1179824" cy="1179824"/>
          </a:xfrm>
          <a:prstGeom prst="rect">
            <a:avLst/>
          </a:prstGeom>
        </p:spPr>
      </p:pic>
    </p:spTree>
    <p:extLst>
      <p:ext uri="{BB962C8B-B14F-4D97-AF65-F5344CB8AC3E}">
        <p14:creationId xmlns:p14="http://schemas.microsoft.com/office/powerpoint/2010/main" val="175919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8" name="Google Shape;98;ge130fe1f93_1_3" descr="A person sitting on a chair&#10;&#10;Description automatically generated with medium confidence"/>
          <p:cNvPicPr preferRelativeResize="0">
            <a:picLocks noGrp="1"/>
          </p:cNvPicPr>
          <p:nvPr>
            <p:ph sz="half" idx="1"/>
          </p:nvPr>
        </p:nvPicPr>
        <p:blipFill rotWithShape="1">
          <a:blip r:embed="rId3"/>
          <a:srcRect l="5735" r="5737"/>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p:spPr>
      </p:pic>
      <p:sp>
        <p:nvSpPr>
          <p:cNvPr id="7" name="Rounded Rectangular Callout 6">
            <a:extLst>
              <a:ext uri="{FF2B5EF4-FFF2-40B4-BE49-F238E27FC236}">
                <a16:creationId xmlns:a16="http://schemas.microsoft.com/office/drawing/2014/main" id="{F3855DB0-3DA3-994B-8BDB-6AF60213C49E}"/>
              </a:ext>
            </a:extLst>
          </p:cNvPr>
          <p:cNvSpPr/>
          <p:nvPr/>
        </p:nvSpPr>
        <p:spPr>
          <a:xfrm>
            <a:off x="4553339" y="671804"/>
            <a:ext cx="6550090" cy="5579706"/>
          </a:xfrm>
          <a:prstGeom prst="wedgeRoundRectCallout">
            <a:avLst>
              <a:gd name="adj1" fmla="val -70406"/>
              <a:gd name="adj2" fmla="val -5059"/>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685800" lvl="1" indent="-228600">
              <a:spcBef>
                <a:spcPts val="500"/>
              </a:spcBef>
              <a:buClr>
                <a:schemeClr val="dk1"/>
              </a:buClr>
              <a:buSzPts val="2400"/>
              <a:buChar char="•"/>
            </a:pPr>
            <a:r>
              <a:rPr lang="en-US" sz="2800" dirty="0"/>
              <a:t>Students on Zoom all day</a:t>
            </a:r>
          </a:p>
          <a:p>
            <a:pPr marL="685800" lvl="1" indent="-228600">
              <a:spcBef>
                <a:spcPts val="500"/>
              </a:spcBef>
              <a:buClr>
                <a:schemeClr val="dk1"/>
              </a:buClr>
              <a:buSzPts val="2400"/>
              <a:buChar char="•"/>
            </a:pPr>
            <a:r>
              <a:rPr lang="en-US" sz="2800" dirty="0"/>
              <a:t>Looked forward to class because it was interactive</a:t>
            </a:r>
          </a:p>
          <a:p>
            <a:pPr marL="685800" lvl="1" indent="-228600">
              <a:spcBef>
                <a:spcPts val="500"/>
              </a:spcBef>
              <a:buClr>
                <a:schemeClr val="dk1"/>
              </a:buClr>
              <a:buSzPts val="2400"/>
              <a:buChar char="•"/>
            </a:pPr>
            <a:r>
              <a:rPr lang="en-US" sz="2800" dirty="0"/>
              <a:t>An opportunity to show I care</a:t>
            </a:r>
          </a:p>
        </p:txBody>
      </p:sp>
    </p:spTree>
    <p:extLst>
      <p:ext uri="{BB962C8B-B14F-4D97-AF65-F5344CB8AC3E}">
        <p14:creationId xmlns:p14="http://schemas.microsoft.com/office/powerpoint/2010/main" val="1376725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18" name="Google Shape;91;p2" descr="A person sitting at a table&#10;&#10;Description automatically generated with medium confidence">
            <a:extLst>
              <a:ext uri="{FF2B5EF4-FFF2-40B4-BE49-F238E27FC236}">
                <a16:creationId xmlns:a16="http://schemas.microsoft.com/office/drawing/2014/main" id="{D430BC0B-F689-F44D-AF88-BB9AF2DA8540}"/>
              </a:ext>
            </a:extLst>
          </p:cNvPr>
          <p:cNvPicPr preferRelativeResize="0">
            <a:picLocks noGrp="1"/>
          </p:cNvPicPr>
          <p:nvPr>
            <p:ph sz="half" idx="1"/>
          </p:nvPr>
        </p:nvPicPr>
        <p:blipFill rotWithShape="1">
          <a:blip r:embed="rId3"/>
          <a:srcRect l="42163" t="233" r="9089" b="21420"/>
          <a:stretch/>
        </p:blipFill>
        <p:spPr>
          <a:xfrm>
            <a:off x="-787750" y="875629"/>
            <a:ext cx="5191094" cy="5556597"/>
          </a:xfrm>
          <a:prstGeom prst="rect">
            <a:avLst/>
          </a:prstGeom>
          <a:noFill/>
        </p:spPr>
      </p:pic>
      <p:sp>
        <p:nvSpPr>
          <p:cNvPr id="12" name="Rounded Rectangular Callout 11">
            <a:extLst>
              <a:ext uri="{FF2B5EF4-FFF2-40B4-BE49-F238E27FC236}">
                <a16:creationId xmlns:a16="http://schemas.microsoft.com/office/drawing/2014/main" id="{35945E1D-066A-1D40-9985-2CC5E5E79D06}"/>
              </a:ext>
            </a:extLst>
          </p:cNvPr>
          <p:cNvSpPr/>
          <p:nvPr/>
        </p:nvSpPr>
        <p:spPr>
          <a:xfrm>
            <a:off x="4553339" y="671804"/>
            <a:ext cx="6550090" cy="5579706"/>
          </a:xfrm>
          <a:prstGeom prst="wedgeRoundRectCallout">
            <a:avLst>
              <a:gd name="adj1" fmla="val -70406"/>
              <a:gd name="adj2" fmla="val -5059"/>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marL="685800" lvl="1" indent="-228600">
              <a:spcBef>
                <a:spcPts val="500"/>
              </a:spcBef>
              <a:buClr>
                <a:schemeClr val="dk1"/>
              </a:buClr>
              <a:buSzPts val="2400"/>
              <a:buChar char="•"/>
            </a:pPr>
            <a:r>
              <a:rPr lang="en-US" sz="2800" dirty="0"/>
              <a:t>College did not prepare me for work-world</a:t>
            </a:r>
          </a:p>
          <a:p>
            <a:pPr marL="685800" lvl="1" indent="-228600">
              <a:spcBef>
                <a:spcPts val="500"/>
              </a:spcBef>
              <a:buClr>
                <a:schemeClr val="dk1"/>
              </a:buClr>
              <a:buSzPts val="2400"/>
              <a:buChar char="•"/>
            </a:pPr>
            <a:r>
              <a:rPr lang="en-US" sz="2800" dirty="0"/>
              <a:t> Lecture, lecture, lecture = </a:t>
            </a:r>
            <a:br>
              <a:rPr lang="en-US" sz="2800" dirty="0"/>
            </a:br>
            <a:r>
              <a:rPr lang="en-US" sz="2800" dirty="0"/>
              <a:t>awful, awful, awful</a:t>
            </a:r>
          </a:p>
          <a:p>
            <a:pPr marL="685800" lvl="1" indent="-228600">
              <a:spcBef>
                <a:spcPts val="500"/>
              </a:spcBef>
              <a:buClr>
                <a:schemeClr val="dk1"/>
              </a:buClr>
              <a:buSzPts val="2400"/>
              <a:buChar char="•"/>
            </a:pPr>
            <a:r>
              <a:rPr lang="en-US" sz="2800" dirty="0"/>
              <a:t>Engaged learning is </a:t>
            </a:r>
            <a:br>
              <a:rPr lang="en-US" sz="2800" dirty="0"/>
            </a:br>
            <a:r>
              <a:rPr lang="en-US" sz="2800" dirty="0"/>
              <a:t>effective learning</a:t>
            </a:r>
          </a:p>
        </p:txBody>
      </p:sp>
    </p:spTree>
    <p:extLst>
      <p:ext uri="{BB962C8B-B14F-4D97-AF65-F5344CB8AC3E}">
        <p14:creationId xmlns:p14="http://schemas.microsoft.com/office/powerpoint/2010/main" val="1058695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
        <p:cNvGrpSpPr/>
        <p:nvPr/>
      </p:nvGrpSpPr>
      <p:grpSpPr>
        <a:xfrm>
          <a:off x="0" y="0"/>
          <a:ext cx="0" cy="0"/>
          <a:chOff x="0" y="0"/>
          <a:chExt cx="0" cy="0"/>
        </a:xfrm>
      </p:grpSpPr>
      <p:sp useBgFill="1">
        <p:nvSpPr>
          <p:cNvPr id="118" name="Rectangle 1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descr="Glasses on top of a book">
            <a:extLst>
              <a:ext uri="{FF2B5EF4-FFF2-40B4-BE49-F238E27FC236}">
                <a16:creationId xmlns:a16="http://schemas.microsoft.com/office/drawing/2014/main" id="{BAD5AEAD-20D7-400F-B36E-3B62A4D4D8A1}"/>
              </a:ext>
            </a:extLst>
          </p:cNvPr>
          <p:cNvPicPr>
            <a:picLocks noChangeAspect="1"/>
          </p:cNvPicPr>
          <p:nvPr/>
        </p:nvPicPr>
        <p:blipFill rotWithShape="1">
          <a:blip r:embed="rId3"/>
          <a:srcRect t="14112" b="983"/>
          <a:stretch/>
        </p:blipFill>
        <p:spPr>
          <a:xfrm>
            <a:off x="-3047" y="10"/>
            <a:ext cx="12191999" cy="6857990"/>
          </a:xfrm>
          <a:prstGeom prst="rect">
            <a:avLst/>
          </a:prstGeom>
        </p:spPr>
      </p:pic>
      <p:sp>
        <p:nvSpPr>
          <p:cNvPr id="120" name="Rectangle 1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Google Shape;111;ge4139b3bbf_0_7"/>
          <p:cNvSpPr txBox="1">
            <a:spLocks noGrp="1"/>
          </p:cNvSpPr>
          <p:nvPr>
            <p:ph type="title"/>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b" anchorCtr="0">
            <a:normAutofit/>
          </a:bodyPr>
          <a:lstStyle/>
          <a:p>
            <a:pPr marL="0" lvl="0" indent="0" algn="ctr">
              <a:spcAft>
                <a:spcPts val="0"/>
              </a:spcAft>
              <a:buClr>
                <a:schemeClr val="dk1"/>
              </a:buClr>
              <a:buSzPts val="6000"/>
            </a:pPr>
            <a:r>
              <a:rPr lang="en-US" sz="5200" b="1" dirty="0">
                <a:solidFill>
                  <a:srgbClr val="FFFFFF"/>
                </a:solidFill>
              </a:rPr>
              <a:t>Tips For Zoom</a:t>
            </a:r>
          </a:p>
        </p:txBody>
      </p:sp>
      <p:sp>
        <p:nvSpPr>
          <p:cNvPr id="112" name="Google Shape;112;ge4139b3bbf_0_7"/>
          <p:cNvSpPr txBox="1">
            <a:spLocks noGrp="1"/>
          </p:cNvSpPr>
          <p:nvPr>
            <p:ph type="body" idx="1"/>
          </p:nvPr>
        </p:nvSpPr>
        <p:spPr>
          <a:xfrm>
            <a:off x="1100051" y="4072043"/>
            <a:ext cx="10058400" cy="1282707"/>
          </a:xfrm>
          <a:prstGeom prst="rect">
            <a:avLst/>
          </a:prstGeom>
          <a:effectLst>
            <a:outerShdw blurRad="50800" dist="38100" dir="2700000" algn="tl" rotWithShape="0">
              <a:prstClr val="black">
                <a:alpha val="40000"/>
              </a:prstClr>
            </a:outerShdw>
          </a:effectLst>
        </p:spPr>
        <p:txBody>
          <a:bodyPr spcFirstLastPara="1" vert="horz" lIns="91440" tIns="45720" rIns="91440" bIns="45720" rtlCol="0" anchorCtr="0">
            <a:normAutofit/>
          </a:bodyPr>
          <a:lstStyle/>
          <a:p>
            <a:pPr lvl="0" algn="ctr">
              <a:spcAft>
                <a:spcPts val="0"/>
              </a:spcAft>
              <a:buClr>
                <a:srgbClr val="888888"/>
              </a:buClr>
              <a:buSzPts val="2400"/>
            </a:pPr>
            <a:endParaRPr lang="en-US">
              <a:solidFill>
                <a:srgbClr val="FFFFFF"/>
              </a:solidFill>
            </a:endParaRPr>
          </a:p>
        </p:txBody>
      </p:sp>
    </p:spTree>
    <p:extLst>
      <p:ext uri="{BB962C8B-B14F-4D97-AF65-F5344CB8AC3E}">
        <p14:creationId xmlns:p14="http://schemas.microsoft.com/office/powerpoint/2010/main" val="28007156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6"/>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Google Shape;117;p6"/>
          <p:cNvSpPr txBox="1">
            <a:spLocks noGrp="1"/>
          </p:cNvSpPr>
          <p:nvPr>
            <p:ph type="title"/>
          </p:nvPr>
        </p:nvSpPr>
        <p:spPr>
          <a:xfrm>
            <a:off x="635000" y="640823"/>
            <a:ext cx="3418659" cy="5583148"/>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Helvetica Neue"/>
              <a:buNone/>
            </a:pPr>
            <a:r>
              <a:rPr lang="en-US" sz="5400"/>
              <a:t>Ways we use the chat</a:t>
            </a:r>
          </a:p>
        </p:txBody>
      </p:sp>
      <p:sp>
        <p:nvSpPr>
          <p:cNvPr id="139"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3" name="Google Shape;118;p6">
            <a:extLst>
              <a:ext uri="{FF2B5EF4-FFF2-40B4-BE49-F238E27FC236}">
                <a16:creationId xmlns:a16="http://schemas.microsoft.com/office/drawing/2014/main" id="{3641B79F-CCAA-4AE4-B151-FE054360886D}"/>
              </a:ext>
            </a:extLst>
          </p:cNvPr>
          <p:cNvGraphicFramePr>
            <a:graphicFrameLocks noGrp="1"/>
          </p:cNvGraphicFramePr>
          <p:nvPr>
            <p:ph idx="1"/>
            <p:extLst>
              <p:ext uri="{D42A27DB-BD31-4B8C-83A1-F6EECF244321}">
                <p14:modId xmlns:p14="http://schemas.microsoft.com/office/powerpoint/2010/main" val="140226107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0635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
        <p:cNvGrpSpPr/>
        <p:nvPr/>
      </p:nvGrpSpPr>
      <p:grpSpPr>
        <a:xfrm>
          <a:off x="0" y="0"/>
          <a:ext cx="0" cy="0"/>
          <a:chOff x="0" y="0"/>
          <a:chExt cx="0" cy="0"/>
        </a:xfrm>
      </p:grpSpPr>
      <p:sp useBgFill="1">
        <p:nvSpPr>
          <p:cNvPr id="129" name="Rectangle 12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Google Shape;123;ge4139b3bbf_0_0"/>
          <p:cNvSpPr txBox="1">
            <a:spLocks noGrp="1"/>
          </p:cNvSpPr>
          <p:nvPr>
            <p:ph type="title"/>
          </p:nvPr>
        </p:nvSpPr>
        <p:spPr>
          <a:xfrm>
            <a:off x="1371599" y="294538"/>
            <a:ext cx="9895951" cy="103366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Helvetica Neue"/>
              <a:buNone/>
            </a:pPr>
            <a:r>
              <a:rPr lang="en-US" dirty="0">
                <a:solidFill>
                  <a:srgbClr val="FFFFFF"/>
                </a:solidFill>
              </a:rPr>
              <a:t>The latest slang</a:t>
            </a:r>
          </a:p>
        </p:txBody>
      </p:sp>
      <p:sp>
        <p:nvSpPr>
          <p:cNvPr id="124" name="Google Shape;124;ge4139b3bbf_0_0"/>
          <p:cNvSpPr txBox="1">
            <a:spLocks noGrp="1"/>
          </p:cNvSpPr>
          <p:nvPr>
            <p:ph idx="1"/>
          </p:nvPr>
        </p:nvSpPr>
        <p:spPr>
          <a:xfrm>
            <a:off x="1371599" y="2318197"/>
            <a:ext cx="9724031" cy="3683358"/>
          </a:xfrm>
          <a:prstGeom prst="rect">
            <a:avLst/>
          </a:prstGeom>
        </p:spPr>
        <p:txBody>
          <a:bodyPr spcFirstLastPara="1" lIns="91425" tIns="45700" rIns="91425" bIns="45700" anchor="ctr" anchorCtr="0">
            <a:normAutofit/>
          </a:bodyPr>
          <a:lstStyle/>
          <a:p>
            <a:pPr marL="0" lvl="0" indent="0" rtl="0">
              <a:spcBef>
                <a:spcPts val="0"/>
              </a:spcBef>
              <a:spcAft>
                <a:spcPts val="0"/>
              </a:spcAft>
              <a:buSzPct val="134703"/>
              <a:buNone/>
            </a:pPr>
            <a:r>
              <a:rPr lang="en-US" sz="2400" dirty="0">
                <a:latin typeface="Calibri"/>
                <a:ea typeface="Calibri"/>
                <a:cs typeface="Calibri"/>
                <a:sym typeface="Calibri"/>
              </a:rPr>
              <a:t>15:22:19 From Alex </a:t>
            </a:r>
            <a:r>
              <a:rPr lang="en-US" sz="2400" dirty="0" err="1">
                <a:latin typeface="Calibri"/>
                <a:ea typeface="Calibri"/>
                <a:cs typeface="Calibri"/>
                <a:sym typeface="Calibri"/>
              </a:rPr>
              <a:t>Samas</a:t>
            </a:r>
            <a:r>
              <a:rPr lang="en-US" sz="2400" dirty="0">
                <a:latin typeface="Calibri"/>
                <a:ea typeface="Calibri"/>
                <a:cs typeface="Calibri"/>
                <a:sym typeface="Calibri"/>
              </a:rPr>
              <a:t> to Everyone : </a:t>
            </a:r>
            <a:r>
              <a:rPr lang="en-US" sz="2400" dirty="0">
                <a:highlight>
                  <a:srgbClr val="FFFF00"/>
                </a:highlight>
                <a:latin typeface="Calibri"/>
                <a:ea typeface="Calibri"/>
                <a:cs typeface="Calibri"/>
                <a:sym typeface="Calibri"/>
              </a:rPr>
              <a:t>K vs. kk vs. ok vs. okay</a:t>
            </a:r>
            <a:endParaRPr lang="en-US" sz="2400" dirty="0">
              <a:latin typeface="Calibri"/>
              <a:ea typeface="Calibri"/>
              <a:cs typeface="Calibri"/>
              <a:sym typeface="Calibri"/>
            </a:endParaRPr>
          </a:p>
          <a:p>
            <a:pPr marL="0" lvl="0" indent="0" rtl="0">
              <a:spcBef>
                <a:spcPts val="0"/>
              </a:spcBef>
              <a:spcAft>
                <a:spcPts val="0"/>
              </a:spcAft>
              <a:buSzPct val="134703"/>
              <a:buNone/>
            </a:pPr>
            <a:r>
              <a:rPr lang="en-US" sz="2400" dirty="0">
                <a:latin typeface="Calibri"/>
                <a:ea typeface="Calibri"/>
                <a:cs typeface="Calibri"/>
                <a:sym typeface="Calibri"/>
              </a:rPr>
              <a:t>15:22:32 From Grace White to Everyone : When they say lol</a:t>
            </a:r>
          </a:p>
          <a:p>
            <a:pPr marL="0" lvl="0" indent="0" rtl="0">
              <a:spcBef>
                <a:spcPts val="0"/>
              </a:spcBef>
              <a:spcAft>
                <a:spcPts val="0"/>
              </a:spcAft>
              <a:buSzPct val="134703"/>
              <a:buNone/>
            </a:pPr>
            <a:r>
              <a:rPr lang="en-US" sz="2400" dirty="0">
                <a:latin typeface="Calibri"/>
                <a:ea typeface="Calibri"/>
                <a:cs typeface="Calibri"/>
                <a:sym typeface="Calibri"/>
              </a:rPr>
              <a:t>15:23:02 From Alex </a:t>
            </a:r>
            <a:r>
              <a:rPr lang="en-US" sz="2400" dirty="0" err="1">
                <a:latin typeface="Calibri"/>
                <a:ea typeface="Calibri"/>
                <a:cs typeface="Calibri"/>
                <a:sym typeface="Calibri"/>
              </a:rPr>
              <a:t>Samas</a:t>
            </a:r>
            <a:r>
              <a:rPr lang="en-US" sz="2400" dirty="0">
                <a:latin typeface="Calibri"/>
                <a:ea typeface="Calibri"/>
                <a:cs typeface="Calibri"/>
                <a:sym typeface="Calibri"/>
              </a:rPr>
              <a:t> to Everyone : Lol DOES NOT mean Lots of Love</a:t>
            </a:r>
          </a:p>
          <a:p>
            <a:pPr marL="0" lvl="0" indent="0" rtl="0">
              <a:spcBef>
                <a:spcPts val="0"/>
              </a:spcBef>
              <a:spcAft>
                <a:spcPts val="0"/>
              </a:spcAft>
              <a:buSzPct val="134703"/>
              <a:buNone/>
            </a:pPr>
            <a:r>
              <a:rPr lang="en-US" sz="2400" dirty="0">
                <a:latin typeface="Calibri"/>
                <a:ea typeface="Calibri"/>
                <a:cs typeface="Calibri"/>
                <a:sym typeface="Calibri"/>
              </a:rPr>
              <a:t>15:23:03 From Eliana Jacobsen to Everyone : My dad thought that meant lots of love for so long, he would be like ‘I’ll be back on Monday lol”</a:t>
            </a:r>
          </a:p>
          <a:p>
            <a:pPr marL="0" lvl="0" indent="0" rtl="0">
              <a:spcBef>
                <a:spcPts val="0"/>
              </a:spcBef>
              <a:spcAft>
                <a:spcPts val="0"/>
              </a:spcAft>
              <a:buSzPct val="134703"/>
              <a:buNone/>
            </a:pPr>
            <a:r>
              <a:rPr lang="en-US" sz="2400" dirty="0">
                <a:latin typeface="Calibri"/>
                <a:ea typeface="Calibri"/>
                <a:cs typeface="Calibri"/>
                <a:sym typeface="Calibri"/>
              </a:rPr>
              <a:t>15:25:35 From Angela </a:t>
            </a:r>
            <a:r>
              <a:rPr lang="en-US" sz="2400" dirty="0" err="1">
                <a:latin typeface="Calibri"/>
                <a:ea typeface="Calibri"/>
                <a:cs typeface="Calibri"/>
                <a:sym typeface="Calibri"/>
              </a:rPr>
              <a:t>Salonga</a:t>
            </a:r>
            <a:r>
              <a:rPr lang="en-US" sz="2400" dirty="0">
                <a:latin typeface="Calibri"/>
                <a:ea typeface="Calibri"/>
                <a:cs typeface="Calibri"/>
                <a:sym typeface="Calibri"/>
              </a:rPr>
              <a:t> (she/hers) to Everyone : </a:t>
            </a:r>
            <a:r>
              <a:rPr lang="en-US" sz="2400" dirty="0">
                <a:highlight>
                  <a:srgbClr val="FFFF00"/>
                </a:highlight>
                <a:latin typeface="Calibri"/>
                <a:ea typeface="Calibri"/>
                <a:cs typeface="Calibri"/>
                <a:sym typeface="Calibri"/>
              </a:rPr>
              <a:t>“K”</a:t>
            </a:r>
          </a:p>
          <a:p>
            <a:pPr marL="0" lvl="0" indent="0" rtl="0">
              <a:spcBef>
                <a:spcPts val="0"/>
              </a:spcBef>
              <a:spcAft>
                <a:spcPts val="0"/>
              </a:spcAft>
              <a:buSzPct val="134703"/>
              <a:buNone/>
            </a:pPr>
            <a:r>
              <a:rPr lang="en-US" sz="2400" dirty="0">
                <a:latin typeface="Calibri"/>
                <a:ea typeface="Calibri"/>
                <a:cs typeface="Calibri"/>
                <a:sym typeface="Calibri"/>
              </a:rPr>
              <a:t>15:25:39 From Sophie Blanchard to Everyone : </a:t>
            </a:r>
            <a:r>
              <a:rPr lang="en-US" sz="2400" dirty="0">
                <a:highlight>
                  <a:srgbClr val="FFFF00"/>
                </a:highlight>
                <a:latin typeface="Calibri"/>
                <a:ea typeface="Calibri"/>
                <a:cs typeface="Calibri"/>
                <a:sym typeface="Calibri"/>
              </a:rPr>
              <a:t>K. = bad</a:t>
            </a:r>
          </a:p>
          <a:p>
            <a:pPr marL="0" lvl="0" indent="0" rtl="0">
              <a:spcBef>
                <a:spcPts val="0"/>
              </a:spcBef>
              <a:spcAft>
                <a:spcPts val="0"/>
              </a:spcAft>
              <a:buSzPct val="134703"/>
              <a:buNone/>
            </a:pPr>
            <a:r>
              <a:rPr lang="en-US" sz="2400" dirty="0">
                <a:latin typeface="Calibri"/>
                <a:ea typeface="Calibri"/>
                <a:cs typeface="Calibri"/>
                <a:sym typeface="Calibri"/>
              </a:rPr>
              <a:t>15:25:42 From Bridget Schulte to Everyone : 100%</a:t>
            </a:r>
          </a:p>
          <a:p>
            <a:pPr marL="0" lvl="0" indent="0" rtl="0">
              <a:spcBef>
                <a:spcPts val="0"/>
              </a:spcBef>
              <a:spcAft>
                <a:spcPts val="0"/>
              </a:spcAft>
              <a:buSzPct val="134703"/>
              <a:buNone/>
            </a:pPr>
            <a:r>
              <a:rPr lang="en-US" sz="2400" dirty="0">
                <a:latin typeface="Calibri"/>
                <a:ea typeface="Calibri"/>
                <a:cs typeface="Calibri"/>
                <a:sym typeface="Calibri"/>
              </a:rPr>
              <a:t>15:25:49 From Grace White to Everyone : </a:t>
            </a:r>
            <a:r>
              <a:rPr lang="en-US" sz="2400" dirty="0">
                <a:highlight>
                  <a:srgbClr val="FFFF00"/>
                </a:highlight>
                <a:latin typeface="Calibri"/>
                <a:ea typeface="Calibri"/>
                <a:cs typeface="Calibri"/>
                <a:sym typeface="Calibri"/>
              </a:rPr>
              <a:t>I hate k.</a:t>
            </a:r>
          </a:p>
          <a:p>
            <a:pPr marL="0" lvl="0" indent="0" rtl="0">
              <a:spcBef>
                <a:spcPts val="0"/>
              </a:spcBef>
              <a:spcAft>
                <a:spcPts val="0"/>
              </a:spcAft>
              <a:buSzPct val="134703"/>
              <a:buNone/>
            </a:pPr>
            <a:r>
              <a:rPr lang="en-US" sz="2400" dirty="0">
                <a:latin typeface="Calibri"/>
                <a:ea typeface="Calibri"/>
                <a:cs typeface="Calibri"/>
                <a:sym typeface="Calibri"/>
              </a:rPr>
              <a:t>15:25:50 From </a:t>
            </a:r>
            <a:r>
              <a:rPr lang="en-US" sz="2400" dirty="0" err="1">
                <a:latin typeface="Calibri"/>
                <a:ea typeface="Calibri"/>
                <a:cs typeface="Calibri"/>
                <a:sym typeface="Calibri"/>
              </a:rPr>
              <a:t>Donnalee</a:t>
            </a:r>
            <a:r>
              <a:rPr lang="en-US" sz="2400" dirty="0">
                <a:latin typeface="Calibri"/>
                <a:ea typeface="Calibri"/>
                <a:cs typeface="Calibri"/>
                <a:sym typeface="Calibri"/>
              </a:rPr>
              <a:t> Huddleston to Everyone : </a:t>
            </a:r>
            <a:r>
              <a:rPr lang="en-US" sz="2400" dirty="0">
                <a:highlight>
                  <a:srgbClr val="FFFF00"/>
                </a:highlight>
                <a:latin typeface="Calibri"/>
                <a:ea typeface="Calibri"/>
                <a:cs typeface="Calibri"/>
                <a:sym typeface="Calibri"/>
              </a:rPr>
              <a:t>K. will be the death of me</a:t>
            </a:r>
          </a:p>
          <a:p>
            <a:pPr marL="228600" lvl="0" indent="-96520" rtl="0">
              <a:spcBef>
                <a:spcPts val="1000"/>
              </a:spcBef>
              <a:spcAft>
                <a:spcPts val="0"/>
              </a:spcAft>
              <a:buSzPct val="64285"/>
              <a:buChar char="•"/>
            </a:pPr>
            <a:endParaRPr lang="en-US" sz="2000" dirty="0"/>
          </a:p>
        </p:txBody>
      </p:sp>
    </p:spTree>
    <p:extLst>
      <p:ext uri="{BB962C8B-B14F-4D97-AF65-F5344CB8AC3E}">
        <p14:creationId xmlns:p14="http://schemas.microsoft.com/office/powerpoint/2010/main" val="122902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
        <p:cNvGrpSpPr/>
        <p:nvPr/>
      </p:nvGrpSpPr>
      <p:grpSpPr>
        <a:xfrm>
          <a:off x="0" y="0"/>
          <a:ext cx="0" cy="0"/>
          <a:chOff x="0" y="0"/>
          <a:chExt cx="0" cy="0"/>
        </a:xfrm>
      </p:grpSpPr>
      <p:sp useBgFill="1">
        <p:nvSpPr>
          <p:cNvPr id="129" name="Rectangle 12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Google Shape;123;ge4139b3bbf_0_0"/>
          <p:cNvSpPr txBox="1">
            <a:spLocks noGrp="1"/>
          </p:cNvSpPr>
          <p:nvPr>
            <p:ph type="title"/>
          </p:nvPr>
        </p:nvSpPr>
        <p:spPr>
          <a:xfrm>
            <a:off x="1371599" y="294538"/>
            <a:ext cx="9895951" cy="1033669"/>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Helvetica Neue"/>
              <a:buNone/>
            </a:pPr>
            <a:r>
              <a:rPr lang="en-US" dirty="0">
                <a:solidFill>
                  <a:srgbClr val="FFFFFF"/>
                </a:solidFill>
              </a:rPr>
              <a:t>Debrief or Surveys</a:t>
            </a:r>
          </a:p>
        </p:txBody>
      </p:sp>
      <p:pic>
        <p:nvPicPr>
          <p:cNvPr id="10" name="Content Placeholder 9" descr="Text&#10;&#10;Description automatically generated">
            <a:extLst>
              <a:ext uri="{FF2B5EF4-FFF2-40B4-BE49-F238E27FC236}">
                <a16:creationId xmlns:a16="http://schemas.microsoft.com/office/drawing/2014/main" id="{4146095B-50E7-C34B-A0B0-D0F18FA90CEE}"/>
              </a:ext>
            </a:extLst>
          </p:cNvPr>
          <p:cNvPicPr>
            <a:picLocks noGrp="1" noChangeAspect="1"/>
          </p:cNvPicPr>
          <p:nvPr>
            <p:ph idx="1"/>
          </p:nvPr>
        </p:nvPicPr>
        <p:blipFill>
          <a:blip r:embed="rId3"/>
          <a:stretch>
            <a:fillRect/>
          </a:stretch>
        </p:blipFill>
        <p:spPr>
          <a:xfrm>
            <a:off x="499257" y="2332621"/>
            <a:ext cx="5097485" cy="3265920"/>
          </a:xfrm>
          <a:ln>
            <a:solidFill>
              <a:schemeClr val="tx1"/>
            </a:solidFill>
          </a:ln>
        </p:spPr>
      </p:pic>
      <p:pic>
        <p:nvPicPr>
          <p:cNvPr id="12" name="Picture 11" descr="Text&#10;&#10;Description automatically generated">
            <a:extLst>
              <a:ext uri="{FF2B5EF4-FFF2-40B4-BE49-F238E27FC236}">
                <a16:creationId xmlns:a16="http://schemas.microsoft.com/office/drawing/2014/main" id="{01BFDE17-7066-844B-881B-663AEEF74B33}"/>
              </a:ext>
            </a:extLst>
          </p:cNvPr>
          <p:cNvPicPr>
            <a:picLocks noChangeAspect="1"/>
          </p:cNvPicPr>
          <p:nvPr/>
        </p:nvPicPr>
        <p:blipFill>
          <a:blip r:embed="rId4"/>
          <a:stretch>
            <a:fillRect/>
          </a:stretch>
        </p:blipFill>
        <p:spPr>
          <a:xfrm>
            <a:off x="6095997" y="2306513"/>
            <a:ext cx="4600355" cy="3244181"/>
          </a:xfrm>
          <a:prstGeom prst="rect">
            <a:avLst/>
          </a:prstGeom>
          <a:ln>
            <a:solidFill>
              <a:schemeClr val="tx1"/>
            </a:solidFill>
          </a:ln>
        </p:spPr>
      </p:pic>
      <p:sp>
        <p:nvSpPr>
          <p:cNvPr id="2" name="TextBox 1">
            <a:extLst>
              <a:ext uri="{FF2B5EF4-FFF2-40B4-BE49-F238E27FC236}">
                <a16:creationId xmlns:a16="http://schemas.microsoft.com/office/drawing/2014/main" id="{6D38B8DE-C84F-6C44-AD11-C9BEACE7BCCC}"/>
              </a:ext>
            </a:extLst>
          </p:cNvPr>
          <p:cNvSpPr txBox="1"/>
          <p:nvPr/>
        </p:nvSpPr>
        <p:spPr>
          <a:xfrm>
            <a:off x="459350" y="1771650"/>
            <a:ext cx="4493650" cy="646331"/>
          </a:xfrm>
          <a:prstGeom prst="rect">
            <a:avLst/>
          </a:prstGeom>
          <a:noFill/>
        </p:spPr>
        <p:txBody>
          <a:bodyPr wrap="square" rtlCol="0">
            <a:spAutoFit/>
          </a:bodyPr>
          <a:lstStyle/>
          <a:p>
            <a:r>
              <a:rPr lang="en-US" dirty="0"/>
              <a:t>Q: WHAT DID YOU LIKE ABOUT LEARNING FROM EACH OTHER?</a:t>
            </a:r>
          </a:p>
        </p:txBody>
      </p:sp>
      <p:sp>
        <p:nvSpPr>
          <p:cNvPr id="3" name="TextBox 2">
            <a:extLst>
              <a:ext uri="{FF2B5EF4-FFF2-40B4-BE49-F238E27FC236}">
                <a16:creationId xmlns:a16="http://schemas.microsoft.com/office/drawing/2014/main" id="{F44724DE-A017-1948-A4B7-1B991EB05DA3}"/>
              </a:ext>
            </a:extLst>
          </p:cNvPr>
          <p:cNvSpPr txBox="1"/>
          <p:nvPr/>
        </p:nvSpPr>
        <p:spPr>
          <a:xfrm>
            <a:off x="6095997" y="1597432"/>
            <a:ext cx="4038603" cy="646331"/>
          </a:xfrm>
          <a:prstGeom prst="rect">
            <a:avLst/>
          </a:prstGeom>
          <a:noFill/>
        </p:spPr>
        <p:txBody>
          <a:bodyPr wrap="square" rtlCol="0">
            <a:spAutoFit/>
          </a:bodyPr>
          <a:lstStyle/>
          <a:p>
            <a:r>
              <a:rPr lang="en-US" dirty="0"/>
              <a:t>Q: DO YOU PREFER A MEETING AGENDA TO BE EMAILED OR PRINTED FOR YOU?</a:t>
            </a:r>
          </a:p>
        </p:txBody>
      </p:sp>
    </p:spTree>
    <p:extLst>
      <p:ext uri="{BB962C8B-B14F-4D97-AF65-F5344CB8AC3E}">
        <p14:creationId xmlns:p14="http://schemas.microsoft.com/office/powerpoint/2010/main" val="311722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204B9F-AC10-344E-A9E0-EEB53F760D7B}"/>
              </a:ext>
            </a:extLst>
          </p:cNvPr>
          <p:cNvSpPr>
            <a:spLocks noGrp="1"/>
          </p:cNvSpPr>
          <p:nvPr>
            <p:ph type="title"/>
          </p:nvPr>
        </p:nvSpPr>
        <p:spPr>
          <a:xfrm>
            <a:off x="640080" y="325369"/>
            <a:ext cx="4368602" cy="1956841"/>
          </a:xfrm>
        </p:spPr>
        <p:txBody>
          <a:bodyPr anchor="b">
            <a:normAutofit/>
          </a:bodyPr>
          <a:lstStyle/>
          <a:p>
            <a:r>
              <a:rPr lang="en-US" dirty="0"/>
              <a:t>Interactive = Engaging</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1246B78-E787-4F77-8B4B-70B0D61118B2}"/>
              </a:ext>
            </a:extLst>
          </p:cNvPr>
          <p:cNvSpPr>
            <a:spLocks noGrp="1"/>
          </p:cNvSpPr>
          <p:nvPr>
            <p:ph idx="1"/>
          </p:nvPr>
        </p:nvSpPr>
        <p:spPr>
          <a:xfrm>
            <a:off x="640080" y="2872899"/>
            <a:ext cx="4243589" cy="3320668"/>
          </a:xfrm>
        </p:spPr>
        <p:txBody>
          <a:bodyPr>
            <a:normAutofit lnSpcReduction="10000"/>
          </a:bodyPr>
          <a:lstStyle/>
          <a:p>
            <a:pPr marL="0" indent="0">
              <a:buNone/>
            </a:pPr>
            <a:r>
              <a:rPr lang="en-US" sz="2400" dirty="0"/>
              <a:t>“There was never a ‘boring’ class!  Professor Burns engaged us with conversation, asking our POV on things and always kept the chat section lively by encouraging us to say what’s truly on our minds. Good conversations and quality chats carried this class.”</a:t>
            </a:r>
          </a:p>
          <a:p>
            <a:pPr marL="0" indent="0">
              <a:buNone/>
            </a:pPr>
            <a:r>
              <a:rPr lang="en-US" sz="2400" dirty="0"/>
              <a:t>-A. </a:t>
            </a:r>
            <a:r>
              <a:rPr lang="en-US" sz="2400" dirty="0" err="1"/>
              <a:t>Salonga</a:t>
            </a:r>
            <a:r>
              <a:rPr lang="en-US" sz="2400" dirty="0"/>
              <a:t>, rising senior</a:t>
            </a:r>
          </a:p>
          <a:p>
            <a:endParaRPr lang="en-US" sz="2200" dirty="0"/>
          </a:p>
        </p:txBody>
      </p:sp>
      <p:pic>
        <p:nvPicPr>
          <p:cNvPr id="5" name="Content Placeholder 4" descr="A group of people posing for a photo&#10;&#10;Description automatically generated">
            <a:extLst>
              <a:ext uri="{FF2B5EF4-FFF2-40B4-BE49-F238E27FC236}">
                <a16:creationId xmlns:a16="http://schemas.microsoft.com/office/drawing/2014/main" id="{E0AED7D4-8AE8-024A-B37F-4A97A68D1CDD}"/>
              </a:ext>
            </a:extLst>
          </p:cNvPr>
          <p:cNvPicPr>
            <a:picLocks noChangeAspect="1"/>
          </p:cNvPicPr>
          <p:nvPr/>
        </p:nvPicPr>
        <p:blipFill rotWithShape="1">
          <a:blip r:embed="rId2"/>
          <a:srcRect l="10183" r="1459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25978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A6A937-FB9F-844D-A97A-1DE7646444EF}"/>
              </a:ext>
            </a:extLst>
          </p:cNvPr>
          <p:cNvSpPr>
            <a:spLocks noGrp="1"/>
          </p:cNvSpPr>
          <p:nvPr>
            <p:ph type="title"/>
          </p:nvPr>
        </p:nvSpPr>
        <p:spPr>
          <a:xfrm>
            <a:off x="890338" y="640080"/>
            <a:ext cx="3910262" cy="3566160"/>
          </a:xfrm>
        </p:spPr>
        <p:txBody>
          <a:bodyPr vert="horz" lIns="91440" tIns="45720" rIns="91440" bIns="45720" rtlCol="0" anchor="b">
            <a:normAutofit/>
          </a:bodyPr>
          <a:lstStyle/>
          <a:p>
            <a:r>
              <a:rPr lang="en-US" dirty="0"/>
              <a:t>“What’s happening in the news?”</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outdoor&#10;&#10;Description automatically generated">
            <a:extLst>
              <a:ext uri="{FF2B5EF4-FFF2-40B4-BE49-F238E27FC236}">
                <a16:creationId xmlns:a16="http://schemas.microsoft.com/office/drawing/2014/main" id="{8EB89089-9B19-6F4B-AF3E-A0FCB91F08A0}"/>
              </a:ext>
            </a:extLst>
          </p:cNvPr>
          <p:cNvPicPr>
            <a:picLocks noGrp="1" noChangeAspect="1"/>
          </p:cNvPicPr>
          <p:nvPr>
            <p:ph idx="1"/>
          </p:nvPr>
        </p:nvPicPr>
        <p:blipFill rotWithShape="1">
          <a:blip r:embed="rId2"/>
          <a:srcRect t="10338" r="-1" b="2311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0426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glasses of beer&#10;&#10;Description automatically generated with medium confidence">
            <a:extLst>
              <a:ext uri="{FF2B5EF4-FFF2-40B4-BE49-F238E27FC236}">
                <a16:creationId xmlns:a16="http://schemas.microsoft.com/office/drawing/2014/main" id="{73DB2AA6-1335-DC41-AE8A-9D7F9089E48D}"/>
              </a:ext>
            </a:extLst>
          </p:cNvPr>
          <p:cNvPicPr>
            <a:picLocks noChangeAspect="1"/>
          </p:cNvPicPr>
          <p:nvPr/>
        </p:nvPicPr>
        <p:blipFill rotWithShape="1">
          <a:blip r:embed="rId2"/>
          <a:srcRect b="25014"/>
          <a:stretch/>
        </p:blipFill>
        <p:spPr>
          <a:xfrm>
            <a:off x="20" y="1282"/>
            <a:ext cx="12191980" cy="6856718"/>
          </a:xfrm>
          <a:prstGeom prst="rect">
            <a:avLst/>
          </a:prstGeom>
        </p:spPr>
      </p:pic>
    </p:spTree>
    <p:extLst>
      <p:ext uri="{BB962C8B-B14F-4D97-AF65-F5344CB8AC3E}">
        <p14:creationId xmlns:p14="http://schemas.microsoft.com/office/powerpoint/2010/main" val="405716900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2"/>
        <p:cNvGrpSpPr/>
        <p:nvPr/>
      </p:nvGrpSpPr>
      <p:grpSpPr>
        <a:xfrm>
          <a:off x="0" y="0"/>
          <a:ext cx="0" cy="0"/>
          <a:chOff x="0" y="0"/>
          <a:chExt cx="0" cy="0"/>
        </a:xfrm>
      </p:grpSpPr>
      <p:sp useBgFill="1">
        <p:nvSpPr>
          <p:cNvPr id="129" name="Rectangle 12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Google Shape;123;ge4139b3bbf_0_0"/>
          <p:cNvSpPr txBox="1">
            <a:spLocks noGrp="1"/>
          </p:cNvSpPr>
          <p:nvPr>
            <p:ph type="title"/>
          </p:nvPr>
        </p:nvSpPr>
        <p:spPr>
          <a:xfrm>
            <a:off x="1371599" y="294538"/>
            <a:ext cx="9895951" cy="1033669"/>
          </a:xfrm>
          <a:prstGeom prst="rect">
            <a:avLst/>
          </a:prstGeom>
        </p:spPr>
        <p:txBody>
          <a:bodyPr spcFirstLastPara="1" lIns="91425" tIns="45700" rIns="91425" bIns="45700" anchorCtr="0">
            <a:normAutofit/>
          </a:bodyPr>
          <a:lstStyle/>
          <a:p>
            <a:pPr lvl="0">
              <a:spcBef>
                <a:spcPts val="0"/>
              </a:spcBef>
              <a:buClr>
                <a:schemeClr val="dk1"/>
              </a:buClr>
              <a:buSzPts val="4400"/>
            </a:pPr>
            <a:r>
              <a:rPr lang="en-US">
                <a:solidFill>
                  <a:srgbClr val="FFFFFF"/>
                </a:solidFill>
              </a:rPr>
              <a:t>Classroom management over Zoom</a:t>
            </a:r>
            <a:endParaRPr lang="en-US" dirty="0">
              <a:solidFill>
                <a:srgbClr val="FFFFFF"/>
              </a:solidFill>
            </a:endParaRPr>
          </a:p>
        </p:txBody>
      </p:sp>
      <p:sp>
        <p:nvSpPr>
          <p:cNvPr id="12" name="Google Shape;154;p8">
            <a:extLst>
              <a:ext uri="{FF2B5EF4-FFF2-40B4-BE49-F238E27FC236}">
                <a16:creationId xmlns:a16="http://schemas.microsoft.com/office/drawing/2014/main" id="{AC7F29E4-03A5-7641-B031-B64C4A639D34}"/>
              </a:ext>
            </a:extLst>
          </p:cNvPr>
          <p:cNvSpPr txBox="1">
            <a:spLocks noGrp="1"/>
          </p:cNvSpPr>
          <p:nvPr>
            <p:ph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sz="3600" dirty="0"/>
              <a:t>Give clear instructions: </a:t>
            </a:r>
            <a:br>
              <a:rPr lang="en-US" sz="3600" dirty="0"/>
            </a:br>
            <a:r>
              <a:rPr lang="en-US" sz="3600" dirty="0"/>
              <a:t>“Say your name, then pass to someone else.”</a:t>
            </a:r>
            <a:endParaRPr sz="3600" dirty="0"/>
          </a:p>
          <a:p>
            <a:pPr>
              <a:buClr>
                <a:schemeClr val="dk1"/>
              </a:buClr>
              <a:buSzPts val="2800"/>
            </a:pPr>
            <a:r>
              <a:rPr lang="en-US" sz="3600" dirty="0"/>
              <a:t>Write instructions to self:</a:t>
            </a:r>
            <a:br>
              <a:rPr lang="en-US" sz="3600" dirty="0"/>
            </a:br>
            <a:r>
              <a:rPr lang="en-US" sz="3600" dirty="0"/>
              <a:t>Benefit: To remember what to cover </a:t>
            </a:r>
            <a:br>
              <a:rPr lang="en-US" sz="3600" dirty="0"/>
            </a:br>
            <a:r>
              <a:rPr lang="en-US" sz="3600" dirty="0"/>
              <a:t>and not miss anything</a:t>
            </a:r>
            <a:endParaRPr dirty="0"/>
          </a:p>
        </p:txBody>
      </p:sp>
    </p:spTree>
    <p:extLst>
      <p:ext uri="{BB962C8B-B14F-4D97-AF65-F5344CB8AC3E}">
        <p14:creationId xmlns:p14="http://schemas.microsoft.com/office/powerpoint/2010/main" val="2062789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8"/>
        <p:cNvGrpSpPr/>
        <p:nvPr/>
      </p:nvGrpSpPr>
      <p:grpSpPr>
        <a:xfrm>
          <a:off x="0" y="0"/>
          <a:ext cx="0" cy="0"/>
          <a:chOff x="0" y="0"/>
          <a:chExt cx="0" cy="0"/>
        </a:xfrm>
      </p:grpSpPr>
      <p:sp>
        <p:nvSpPr>
          <p:cNvPr id="102" name="Rectangle 10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2" name="Picture 161" descr="Glasses on top of a book">
            <a:extLst>
              <a:ext uri="{FF2B5EF4-FFF2-40B4-BE49-F238E27FC236}">
                <a16:creationId xmlns:a16="http://schemas.microsoft.com/office/drawing/2014/main" id="{58637DE7-F2A2-41BD-AD23-BF023CBE5F24}"/>
              </a:ext>
            </a:extLst>
          </p:cNvPr>
          <p:cNvPicPr>
            <a:picLocks noChangeAspect="1"/>
          </p:cNvPicPr>
          <p:nvPr/>
        </p:nvPicPr>
        <p:blipFill rotWithShape="1">
          <a:blip r:embed="rId3">
            <a:alphaModFix amt="50000"/>
          </a:blip>
          <a:srcRect t="14112" b="983"/>
          <a:stretch/>
        </p:blipFill>
        <p:spPr>
          <a:xfrm>
            <a:off x="20" y="1"/>
            <a:ext cx="12191980" cy="6857999"/>
          </a:xfrm>
          <a:prstGeom prst="rect">
            <a:avLst/>
          </a:prstGeom>
        </p:spPr>
      </p:pic>
      <p:sp>
        <p:nvSpPr>
          <p:cNvPr id="159" name="Google Shape;159;p9"/>
          <p:cNvSpPr txBox="1">
            <a:spLocks noGrp="1"/>
          </p:cNvSpPr>
          <p:nvPr>
            <p:ph type="title"/>
          </p:nvPr>
        </p:nvSpPr>
        <p:spPr>
          <a:xfrm>
            <a:off x="1524000" y="1122362"/>
            <a:ext cx="9144000" cy="2900518"/>
          </a:xfrm>
          <a:prstGeom prst="rect">
            <a:avLst/>
          </a:prstGeom>
        </p:spPr>
        <p:txBody>
          <a:bodyPr spcFirstLastPara="1" vert="horz" lIns="91440" tIns="45720" rIns="91440" bIns="45720" rtlCol="0" anchor="b" anchorCtr="0">
            <a:normAutofit/>
          </a:bodyPr>
          <a:lstStyle/>
          <a:p>
            <a:pPr marL="0" lvl="0" indent="0" algn="ctr">
              <a:spcAft>
                <a:spcPts val="0"/>
              </a:spcAft>
              <a:buClr>
                <a:schemeClr val="dk1"/>
              </a:buClr>
              <a:buSzPts val="6000"/>
            </a:pPr>
            <a:r>
              <a:rPr lang="en-US" b="1" dirty="0">
                <a:solidFill>
                  <a:srgbClr val="FFFFFF"/>
                </a:solidFill>
              </a:rPr>
              <a:t>Icebreakers for Zoom &amp; </a:t>
            </a:r>
            <a:r>
              <a:rPr lang="en-US" b="1" dirty="0" err="1">
                <a:solidFill>
                  <a:srgbClr val="FFFFFF"/>
                </a:solidFill>
              </a:rPr>
              <a:t>IRL</a:t>
            </a:r>
            <a:endParaRPr lang="en-US" b="1" dirty="0">
              <a:solidFill>
                <a:srgbClr val="FFFFFF"/>
              </a:solidFill>
            </a:endParaRPr>
          </a:p>
        </p:txBody>
      </p:sp>
      <p:sp>
        <p:nvSpPr>
          <p:cNvPr id="160" name="Google Shape;160;p9"/>
          <p:cNvSpPr txBox="1">
            <a:spLocks noGrp="1"/>
          </p:cNvSpPr>
          <p:nvPr>
            <p:ph type="body" idx="1"/>
          </p:nvPr>
        </p:nvSpPr>
        <p:spPr>
          <a:xfrm>
            <a:off x="1524000" y="4159404"/>
            <a:ext cx="9144000" cy="1098395"/>
          </a:xfrm>
          <a:prstGeom prst="rect">
            <a:avLst/>
          </a:prstGeom>
        </p:spPr>
        <p:txBody>
          <a:bodyPr spcFirstLastPara="1" vert="horz" lIns="91440" tIns="45720" rIns="91440" bIns="45720" rtlCol="0" anchorCtr="0">
            <a:normAutofit/>
          </a:bodyPr>
          <a:lstStyle/>
          <a:p>
            <a:pPr lvl="0" algn="ctr">
              <a:spcAft>
                <a:spcPts val="0"/>
              </a:spcAft>
              <a:buClr>
                <a:srgbClr val="888888"/>
              </a:buClr>
              <a:buSzPts val="2400"/>
            </a:pPr>
            <a:r>
              <a:rPr lang="en-US" sz="2800" dirty="0">
                <a:solidFill>
                  <a:srgbClr val="FFFFFF"/>
                </a:solidFill>
              </a:rPr>
              <a:t>The meeting method that keeps on giving</a:t>
            </a:r>
          </a:p>
          <a:p>
            <a:pPr lvl="0" algn="ctr">
              <a:spcAft>
                <a:spcPts val="0"/>
              </a:spcAft>
              <a:buClr>
                <a:srgbClr val="888888"/>
              </a:buClr>
              <a:buSzPts val="2400"/>
            </a:pPr>
            <a:endParaRPr lang="en-US" dirty="0">
              <a:solidFill>
                <a:srgbClr val="FFFFFF"/>
              </a:solidFill>
            </a:endParaRPr>
          </a:p>
        </p:txBody>
      </p:sp>
    </p:spTree>
    <p:extLst>
      <p:ext uri="{BB962C8B-B14F-4D97-AF65-F5344CB8AC3E}">
        <p14:creationId xmlns:p14="http://schemas.microsoft.com/office/powerpoint/2010/main" val="715833542"/>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539653-5555-5641-801A-B17E627D1F35}"/>
              </a:ext>
            </a:extLst>
          </p:cNvPr>
          <p:cNvSpPr>
            <a:spLocks noGrp="1"/>
          </p:cNvSpPr>
          <p:nvPr>
            <p:ph type="title"/>
          </p:nvPr>
        </p:nvSpPr>
        <p:spPr/>
        <p:txBody>
          <a:bodyPr/>
          <a:lstStyle/>
          <a:p>
            <a:r>
              <a:rPr lang="en-US" dirty="0"/>
              <a:t>Major Differences</a:t>
            </a:r>
          </a:p>
        </p:txBody>
      </p:sp>
      <p:sp>
        <p:nvSpPr>
          <p:cNvPr id="6" name="Content Placeholder 5">
            <a:extLst>
              <a:ext uri="{FF2B5EF4-FFF2-40B4-BE49-F238E27FC236}">
                <a16:creationId xmlns:a16="http://schemas.microsoft.com/office/drawing/2014/main" id="{F53ECB76-4C2C-3D46-975C-A645F1AD9559}"/>
              </a:ext>
            </a:extLst>
          </p:cNvPr>
          <p:cNvSpPr>
            <a:spLocks noGrp="1"/>
          </p:cNvSpPr>
          <p:nvPr>
            <p:ph sz="half" idx="1"/>
          </p:nvPr>
        </p:nvSpPr>
        <p:spPr/>
        <p:txBody>
          <a:bodyPr/>
          <a:lstStyle/>
          <a:p>
            <a:pPr marL="0" indent="0">
              <a:buNone/>
            </a:pPr>
            <a:r>
              <a:rPr lang="en-US" b="1" dirty="0"/>
              <a:t>Zoom</a:t>
            </a:r>
            <a:r>
              <a:rPr lang="en-US" dirty="0"/>
              <a:t> </a:t>
            </a:r>
            <a:br>
              <a:rPr lang="en-US" dirty="0"/>
            </a:br>
            <a:r>
              <a:rPr lang="en-US" dirty="0"/>
              <a:t>Give instructions to keep moving</a:t>
            </a:r>
            <a:br>
              <a:rPr lang="en-US" dirty="0"/>
            </a:br>
            <a:r>
              <a:rPr lang="en-US" dirty="0"/>
              <a:t>On-screen &amp; verbal</a:t>
            </a:r>
          </a:p>
          <a:p>
            <a:r>
              <a:rPr lang="en-US" dirty="0"/>
              <a:t>Say [whatever] </a:t>
            </a:r>
          </a:p>
          <a:p>
            <a:r>
              <a:rPr lang="en-US" dirty="0"/>
              <a:t>Pass to someone else</a:t>
            </a:r>
          </a:p>
        </p:txBody>
      </p:sp>
      <p:sp>
        <p:nvSpPr>
          <p:cNvPr id="7" name="Content Placeholder 6">
            <a:extLst>
              <a:ext uri="{FF2B5EF4-FFF2-40B4-BE49-F238E27FC236}">
                <a16:creationId xmlns:a16="http://schemas.microsoft.com/office/drawing/2014/main" id="{1922A202-34CD-0746-BD66-6439FC2496AE}"/>
              </a:ext>
            </a:extLst>
          </p:cNvPr>
          <p:cNvSpPr>
            <a:spLocks noGrp="1"/>
          </p:cNvSpPr>
          <p:nvPr>
            <p:ph sz="half" idx="2"/>
          </p:nvPr>
        </p:nvSpPr>
        <p:spPr/>
        <p:txBody>
          <a:bodyPr/>
          <a:lstStyle/>
          <a:p>
            <a:pPr marL="0" indent="0">
              <a:buNone/>
            </a:pPr>
            <a:r>
              <a:rPr lang="en-US" b="1" dirty="0" err="1"/>
              <a:t>IRL</a:t>
            </a:r>
            <a:endParaRPr lang="en-US" b="1" dirty="0"/>
          </a:p>
          <a:p>
            <a:r>
              <a:rPr lang="en-US" dirty="0"/>
              <a:t>Stand up</a:t>
            </a:r>
          </a:p>
          <a:p>
            <a:r>
              <a:rPr lang="en-US" dirty="0"/>
              <a:t>Say [whatever] </a:t>
            </a:r>
          </a:p>
          <a:p>
            <a:r>
              <a:rPr lang="en-US" dirty="0"/>
              <a:t>Sit down when you’re done</a:t>
            </a:r>
          </a:p>
          <a:p>
            <a:pPr marL="0" indent="0">
              <a:buNone/>
            </a:pPr>
            <a:r>
              <a:rPr lang="en-US" dirty="0"/>
              <a:t>– or – </a:t>
            </a:r>
          </a:p>
          <a:p>
            <a:r>
              <a:rPr lang="en-US" dirty="0"/>
              <a:t>Choose who goes next/sit down</a:t>
            </a:r>
          </a:p>
          <a:p>
            <a:endParaRPr lang="en-US" dirty="0"/>
          </a:p>
        </p:txBody>
      </p:sp>
    </p:spTree>
    <p:extLst>
      <p:ext uri="{BB962C8B-B14F-4D97-AF65-F5344CB8AC3E}">
        <p14:creationId xmlns:p14="http://schemas.microsoft.com/office/powerpoint/2010/main" val="162643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8"/>
        <p:cNvGrpSpPr/>
        <p:nvPr/>
      </p:nvGrpSpPr>
      <p:grpSpPr>
        <a:xfrm>
          <a:off x="0" y="0"/>
          <a:ext cx="0" cy="0"/>
          <a:chOff x="0" y="0"/>
          <a:chExt cx="0" cy="0"/>
        </a:xfrm>
      </p:grpSpPr>
      <p:sp>
        <p:nvSpPr>
          <p:cNvPr id="102" name="Rectangle 10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2" name="Picture 161" descr="Glasses on top of a book">
            <a:extLst>
              <a:ext uri="{FF2B5EF4-FFF2-40B4-BE49-F238E27FC236}">
                <a16:creationId xmlns:a16="http://schemas.microsoft.com/office/drawing/2014/main" id="{58637DE7-F2A2-41BD-AD23-BF023CBE5F24}"/>
              </a:ext>
            </a:extLst>
          </p:cNvPr>
          <p:cNvPicPr>
            <a:picLocks noChangeAspect="1"/>
          </p:cNvPicPr>
          <p:nvPr/>
        </p:nvPicPr>
        <p:blipFill rotWithShape="1">
          <a:blip r:embed="rId3">
            <a:alphaModFix amt="50000"/>
          </a:blip>
          <a:srcRect t="14112" b="983"/>
          <a:stretch/>
        </p:blipFill>
        <p:spPr>
          <a:xfrm>
            <a:off x="20" y="1"/>
            <a:ext cx="12191980" cy="6857999"/>
          </a:xfrm>
          <a:prstGeom prst="rect">
            <a:avLst/>
          </a:prstGeom>
        </p:spPr>
      </p:pic>
      <p:sp>
        <p:nvSpPr>
          <p:cNvPr id="159" name="Google Shape;159;p9"/>
          <p:cNvSpPr txBox="1">
            <a:spLocks noGrp="1"/>
          </p:cNvSpPr>
          <p:nvPr>
            <p:ph type="title"/>
          </p:nvPr>
        </p:nvSpPr>
        <p:spPr>
          <a:xfrm>
            <a:off x="1524000" y="1122362"/>
            <a:ext cx="9144000" cy="2900518"/>
          </a:xfrm>
          <a:prstGeom prst="rect">
            <a:avLst/>
          </a:prstGeom>
        </p:spPr>
        <p:txBody>
          <a:bodyPr spcFirstLastPara="1" vert="horz" lIns="91440" tIns="45720" rIns="91440" bIns="45720" rtlCol="0" anchor="b" anchorCtr="0">
            <a:normAutofit/>
          </a:bodyPr>
          <a:lstStyle/>
          <a:p>
            <a:pPr marL="0" lvl="0" indent="0" algn="ctr">
              <a:spcAft>
                <a:spcPts val="0"/>
              </a:spcAft>
              <a:buClr>
                <a:schemeClr val="dk1"/>
              </a:buClr>
              <a:buSzPts val="6000"/>
            </a:pPr>
            <a:r>
              <a:rPr lang="en-US" b="1" dirty="0">
                <a:solidFill>
                  <a:srgbClr val="FFFFFF"/>
                </a:solidFill>
              </a:rPr>
              <a:t>3 Favorites</a:t>
            </a:r>
          </a:p>
        </p:txBody>
      </p:sp>
      <p:sp>
        <p:nvSpPr>
          <p:cNvPr id="160" name="Google Shape;160;p9"/>
          <p:cNvSpPr txBox="1">
            <a:spLocks noGrp="1"/>
          </p:cNvSpPr>
          <p:nvPr>
            <p:ph type="body" idx="1"/>
          </p:nvPr>
        </p:nvSpPr>
        <p:spPr>
          <a:xfrm>
            <a:off x="1524000" y="4159404"/>
            <a:ext cx="9144000" cy="1098395"/>
          </a:xfrm>
          <a:prstGeom prst="rect">
            <a:avLst/>
          </a:prstGeom>
        </p:spPr>
        <p:txBody>
          <a:bodyPr spcFirstLastPara="1" vert="horz" lIns="91440" tIns="45720" rIns="91440" bIns="45720" rtlCol="0" anchorCtr="0">
            <a:normAutofit/>
          </a:bodyPr>
          <a:lstStyle/>
          <a:p>
            <a:pPr lvl="0" algn="ctr">
              <a:spcAft>
                <a:spcPts val="0"/>
              </a:spcAft>
              <a:buClr>
                <a:srgbClr val="888888"/>
              </a:buClr>
              <a:buSzPts val="2400"/>
            </a:pPr>
            <a:endParaRPr lang="en-US" dirty="0">
              <a:solidFill>
                <a:srgbClr val="FFFFFF"/>
              </a:solidFill>
            </a:endParaRPr>
          </a:p>
        </p:txBody>
      </p:sp>
    </p:spTree>
    <p:extLst>
      <p:ext uri="{BB962C8B-B14F-4D97-AF65-F5344CB8AC3E}">
        <p14:creationId xmlns:p14="http://schemas.microsoft.com/office/powerpoint/2010/main" val="3615056055"/>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2C848-1229-604D-85F3-66E6B4AB9A8E}"/>
              </a:ext>
            </a:extLst>
          </p:cNvPr>
          <p:cNvSpPr>
            <a:spLocks noGrp="1"/>
          </p:cNvSpPr>
          <p:nvPr>
            <p:ph type="title"/>
          </p:nvPr>
        </p:nvSpPr>
        <p:spPr>
          <a:xfrm>
            <a:off x="594360" y="687479"/>
            <a:ext cx="3444240" cy="1574874"/>
          </a:xfrm>
        </p:spPr>
        <p:txBody>
          <a:bodyPr vert="horz" lIns="91440" tIns="45720" rIns="91440" bIns="45720" rtlCol="0" anchor="b">
            <a:normAutofit fontScale="90000"/>
          </a:bodyPr>
          <a:lstStyle/>
          <a:p>
            <a:r>
              <a:rPr lang="en-US" sz="3400" dirty="0"/>
              <a:t>Tell us something about you in Chance the Rapper format</a:t>
            </a:r>
            <a:endParaRPr lang="en-US" sz="3400" kern="1200" dirty="0">
              <a:solidFill>
                <a:schemeClr val="tx1"/>
              </a:solidFill>
            </a:endParaRPr>
          </a:p>
        </p:txBody>
      </p:sp>
      <p:sp>
        <p:nvSpPr>
          <p:cNvPr id="14" name="Content Placeholder 13">
            <a:extLst>
              <a:ext uri="{FF2B5EF4-FFF2-40B4-BE49-F238E27FC236}">
                <a16:creationId xmlns:a16="http://schemas.microsoft.com/office/drawing/2014/main" id="{6F0B943C-36F9-489A-B381-4726591CF4DF}"/>
              </a:ext>
            </a:extLst>
          </p:cNvPr>
          <p:cNvSpPr>
            <a:spLocks noGrp="1"/>
          </p:cNvSpPr>
          <p:nvPr>
            <p:ph sz="half" idx="1"/>
          </p:nvPr>
        </p:nvSpPr>
        <p:spPr>
          <a:xfrm>
            <a:off x="594360" y="3155626"/>
            <a:ext cx="3444240" cy="2935176"/>
          </a:xfrm>
        </p:spPr>
        <p:txBody>
          <a:bodyPr vert="horz" lIns="91440" tIns="45720" rIns="91440" bIns="45720" rtlCol="0" anchor="ctr">
            <a:normAutofit/>
          </a:bodyPr>
          <a:lstStyle/>
          <a:p>
            <a:r>
              <a:rPr lang="en-US" sz="2400" dirty="0"/>
              <a:t>Can not be </a:t>
            </a:r>
            <a:br>
              <a:rPr lang="en-US" sz="2400" dirty="0"/>
            </a:br>
            <a:r>
              <a:rPr lang="en-US" sz="2400" dirty="0"/>
              <a:t>“the student”</a:t>
            </a:r>
          </a:p>
          <a:p>
            <a:r>
              <a:rPr lang="en-US" sz="2400" dirty="0"/>
              <a:t>Pass to someone else</a:t>
            </a:r>
          </a:p>
        </p:txBody>
      </p:sp>
      <p:pic>
        <p:nvPicPr>
          <p:cNvPr id="8" name="Content Placeholder 7" descr="Graphical user interface, text, application&#10;&#10;Description automatically generated">
            <a:extLst>
              <a:ext uri="{FF2B5EF4-FFF2-40B4-BE49-F238E27FC236}">
                <a16:creationId xmlns:a16="http://schemas.microsoft.com/office/drawing/2014/main" id="{CCDE383F-4A54-984D-811A-3CF3AA782A2D}"/>
              </a:ext>
            </a:extLst>
          </p:cNvPr>
          <p:cNvPicPr>
            <a:picLocks noChangeAspect="1"/>
          </p:cNvPicPr>
          <p:nvPr/>
        </p:nvPicPr>
        <p:blipFill rotWithShape="1">
          <a:blip r:embed="rId3"/>
          <a:srcRect t="7959" r="3" b="12704"/>
          <a:stretch/>
        </p:blipFill>
        <p:spPr>
          <a:xfrm>
            <a:off x="4466900" y="531074"/>
            <a:ext cx="3566160" cy="5029971"/>
          </a:xfrm>
          <a:prstGeom prst="rect">
            <a:avLst/>
          </a:prstGeom>
        </p:spPr>
      </p:pic>
      <p:pic>
        <p:nvPicPr>
          <p:cNvPr id="10" name="Content Placeholder 9" descr="Graphical user interface, text, application, chat or text message&#10;&#10;Description automatically generated">
            <a:extLst>
              <a:ext uri="{FF2B5EF4-FFF2-40B4-BE49-F238E27FC236}">
                <a16:creationId xmlns:a16="http://schemas.microsoft.com/office/drawing/2014/main" id="{4DE27348-5F4A-0842-B1A5-4F753DE2B7DF}"/>
              </a:ext>
            </a:extLst>
          </p:cNvPr>
          <p:cNvPicPr>
            <a:picLocks noGrp="1" noChangeAspect="1"/>
          </p:cNvPicPr>
          <p:nvPr>
            <p:ph sz="half" idx="2"/>
          </p:nvPr>
        </p:nvPicPr>
        <p:blipFill rotWithShape="1">
          <a:blip r:embed="rId4"/>
          <a:srcRect t="8352" r="3" b="14370"/>
          <a:stretch/>
        </p:blipFill>
        <p:spPr>
          <a:xfrm>
            <a:off x="8321044" y="531074"/>
            <a:ext cx="3566160" cy="4899342"/>
          </a:xfrm>
          <a:prstGeom prst="rect">
            <a:avLst/>
          </a:prstGeom>
        </p:spPr>
      </p:pic>
    </p:spTree>
    <p:extLst>
      <p:ext uri="{BB962C8B-B14F-4D97-AF65-F5344CB8AC3E}">
        <p14:creationId xmlns:p14="http://schemas.microsoft.com/office/powerpoint/2010/main" val="3765831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C0D281-B4DD-B347-882C-DB9A80819DFA}"/>
              </a:ext>
            </a:extLst>
          </p:cNvPr>
          <p:cNvSpPr>
            <a:spLocks noGrp="1"/>
          </p:cNvSpPr>
          <p:nvPr>
            <p:ph type="title"/>
          </p:nvPr>
        </p:nvSpPr>
        <p:spPr/>
        <p:txBody>
          <a:bodyPr/>
          <a:lstStyle/>
          <a:p>
            <a:r>
              <a:rPr lang="en-US" dirty="0"/>
              <a:t>Whiteboard Wednesday</a:t>
            </a:r>
          </a:p>
        </p:txBody>
      </p:sp>
      <p:pic>
        <p:nvPicPr>
          <p:cNvPr id="10" name="Content Placeholder 9" descr="Text&#10;&#10;Description automatically generated">
            <a:extLst>
              <a:ext uri="{FF2B5EF4-FFF2-40B4-BE49-F238E27FC236}">
                <a16:creationId xmlns:a16="http://schemas.microsoft.com/office/drawing/2014/main" id="{63D0D009-50AE-294A-87F6-90E7893662DB}"/>
              </a:ext>
            </a:extLst>
          </p:cNvPr>
          <p:cNvPicPr>
            <a:picLocks noGrp="1" noChangeAspect="1"/>
          </p:cNvPicPr>
          <p:nvPr>
            <p:ph sz="half" idx="2"/>
          </p:nvPr>
        </p:nvPicPr>
        <p:blipFill>
          <a:blip r:embed="rId3"/>
          <a:stretch>
            <a:fillRect/>
          </a:stretch>
        </p:blipFill>
        <p:spPr>
          <a:xfrm>
            <a:off x="6172200" y="2599214"/>
            <a:ext cx="5181600" cy="2804160"/>
          </a:xfrm>
          <a:ln>
            <a:solidFill>
              <a:schemeClr val="accent1"/>
            </a:solidFill>
          </a:ln>
        </p:spPr>
      </p:pic>
      <p:pic>
        <p:nvPicPr>
          <p:cNvPr id="7" name="Content Placeholder 6" descr="Text, whiteboard&#10;&#10;Description automatically generated">
            <a:extLst>
              <a:ext uri="{FF2B5EF4-FFF2-40B4-BE49-F238E27FC236}">
                <a16:creationId xmlns:a16="http://schemas.microsoft.com/office/drawing/2014/main" id="{A7DEBC3F-FB99-5F4F-92F7-A0DE9F1EF6DB}"/>
              </a:ext>
            </a:extLst>
          </p:cNvPr>
          <p:cNvPicPr>
            <a:picLocks noGrp="1" noChangeAspect="1"/>
          </p:cNvPicPr>
          <p:nvPr>
            <p:ph sz="half" idx="1"/>
          </p:nvPr>
        </p:nvPicPr>
        <p:blipFill>
          <a:blip r:embed="rId4"/>
          <a:stretch>
            <a:fillRect/>
          </a:stretch>
        </p:blipFill>
        <p:spPr>
          <a:xfrm>
            <a:off x="1029821" y="1690688"/>
            <a:ext cx="3263503" cy="4351338"/>
          </a:xfrm>
        </p:spPr>
      </p:pic>
      <p:sp>
        <p:nvSpPr>
          <p:cNvPr id="11" name="Rectangle 10">
            <a:extLst>
              <a:ext uri="{FF2B5EF4-FFF2-40B4-BE49-F238E27FC236}">
                <a16:creationId xmlns:a16="http://schemas.microsoft.com/office/drawing/2014/main" id="{4C4F7DEF-00C3-E047-AEBC-9A8512B3C32B}"/>
              </a:ext>
            </a:extLst>
          </p:cNvPr>
          <p:cNvSpPr/>
          <p:nvPr/>
        </p:nvSpPr>
        <p:spPr>
          <a:xfrm>
            <a:off x="6815667" y="3158067"/>
            <a:ext cx="965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F1DBDB-751D-094B-BB3C-DD4B4661A379}"/>
              </a:ext>
            </a:extLst>
          </p:cNvPr>
          <p:cNvSpPr/>
          <p:nvPr/>
        </p:nvSpPr>
        <p:spPr>
          <a:xfrm>
            <a:off x="7112000" y="3327400"/>
            <a:ext cx="965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3A48A8-BC4C-1E48-8222-9A99FB41D2DC}"/>
              </a:ext>
            </a:extLst>
          </p:cNvPr>
          <p:cNvSpPr/>
          <p:nvPr/>
        </p:nvSpPr>
        <p:spPr>
          <a:xfrm>
            <a:off x="7001933" y="3496733"/>
            <a:ext cx="965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AF0DF3-D528-0541-83D6-D2242A165B1A}"/>
              </a:ext>
            </a:extLst>
          </p:cNvPr>
          <p:cNvSpPr/>
          <p:nvPr/>
        </p:nvSpPr>
        <p:spPr>
          <a:xfrm>
            <a:off x="6891865" y="3666065"/>
            <a:ext cx="4368801" cy="372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24EE0D-3156-AF4B-ACC8-46B8647C5269}"/>
              </a:ext>
            </a:extLst>
          </p:cNvPr>
          <p:cNvSpPr/>
          <p:nvPr/>
        </p:nvSpPr>
        <p:spPr>
          <a:xfrm>
            <a:off x="6756400" y="4153720"/>
            <a:ext cx="965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790DF17-D7A7-1943-B0B4-E9E100EDDC20}"/>
              </a:ext>
            </a:extLst>
          </p:cNvPr>
          <p:cNvSpPr/>
          <p:nvPr/>
        </p:nvSpPr>
        <p:spPr>
          <a:xfrm>
            <a:off x="7001933" y="4339986"/>
            <a:ext cx="965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506240-42B3-9544-8F78-E9EA15574A65}"/>
              </a:ext>
            </a:extLst>
          </p:cNvPr>
          <p:cNvSpPr/>
          <p:nvPr/>
        </p:nvSpPr>
        <p:spPr>
          <a:xfrm>
            <a:off x="7044266" y="4520378"/>
            <a:ext cx="965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9AA89C9-22B9-BB41-8FCD-CFD657F477B3}"/>
              </a:ext>
            </a:extLst>
          </p:cNvPr>
          <p:cNvSpPr/>
          <p:nvPr/>
        </p:nvSpPr>
        <p:spPr>
          <a:xfrm>
            <a:off x="6375398" y="4665488"/>
            <a:ext cx="4368801" cy="372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2574B6-25ED-E942-8C31-82A150DBAACA}"/>
              </a:ext>
            </a:extLst>
          </p:cNvPr>
          <p:cNvSpPr/>
          <p:nvPr/>
        </p:nvSpPr>
        <p:spPr>
          <a:xfrm>
            <a:off x="6477000" y="5078303"/>
            <a:ext cx="965200" cy="298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7AD22AF-EDC2-A440-9F14-FA243F113E01}"/>
              </a:ext>
            </a:extLst>
          </p:cNvPr>
          <p:cNvSpPr txBox="1"/>
          <p:nvPr/>
        </p:nvSpPr>
        <p:spPr>
          <a:xfrm>
            <a:off x="6172200" y="1977510"/>
            <a:ext cx="4673601" cy="369332"/>
          </a:xfrm>
          <a:prstGeom prst="rect">
            <a:avLst/>
          </a:prstGeom>
          <a:noFill/>
        </p:spPr>
        <p:txBody>
          <a:bodyPr wrap="square" rtlCol="0">
            <a:spAutoFit/>
          </a:bodyPr>
          <a:lstStyle/>
          <a:p>
            <a:r>
              <a:rPr lang="en-US" b="1" dirty="0"/>
              <a:t>QUESTION: What’s Your Walk-On Song?</a:t>
            </a:r>
          </a:p>
        </p:txBody>
      </p:sp>
    </p:spTree>
    <p:extLst>
      <p:ext uri="{BB962C8B-B14F-4D97-AF65-F5344CB8AC3E}">
        <p14:creationId xmlns:p14="http://schemas.microsoft.com/office/powerpoint/2010/main" val="28524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8" grpId="0" animBg="1"/>
      <p:bldP spid="19" grpId="0" animBg="1"/>
      <p:bldP spid="20" grpId="0" animBg="1"/>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1B308-A5B4-4B43-9EA4-5D586DC03207}"/>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“Show Us Something”</a:t>
            </a:r>
          </a:p>
        </p:txBody>
      </p:sp>
      <p:sp>
        <p:nvSpPr>
          <p:cNvPr id="4" name="Content Placeholder 3">
            <a:extLst>
              <a:ext uri="{FF2B5EF4-FFF2-40B4-BE49-F238E27FC236}">
                <a16:creationId xmlns:a16="http://schemas.microsoft.com/office/drawing/2014/main" id="{BD015F37-FA10-6949-AED2-B47B8E3E4E80}"/>
              </a:ext>
            </a:extLst>
          </p:cNvPr>
          <p:cNvSpPr>
            <a:spLocks noGrp="1"/>
          </p:cNvSpPr>
          <p:nvPr>
            <p:ph sz="half" idx="2"/>
          </p:nvPr>
        </p:nvSpPr>
        <p:spPr>
          <a:xfrm>
            <a:off x="4965431" y="2438400"/>
            <a:ext cx="6586489" cy="3785419"/>
          </a:xfrm>
        </p:spPr>
        <p:txBody>
          <a:bodyPr vert="horz" lIns="91440" tIns="45720" rIns="91440" bIns="45720" rtlCol="0">
            <a:normAutofit/>
          </a:bodyPr>
          <a:lstStyle/>
          <a:p>
            <a:pPr marL="0" indent="0">
              <a:buNone/>
            </a:pPr>
            <a:r>
              <a:rPr lang="en-US" b="1" dirty="0"/>
              <a:t>Zoom</a:t>
            </a:r>
          </a:p>
          <a:p>
            <a:r>
              <a:rPr lang="en-US" dirty="0"/>
              <a:t>Time limit</a:t>
            </a:r>
          </a:p>
          <a:p>
            <a:r>
              <a:rPr lang="en-US" dirty="0"/>
              <a:t>Find X, come back &amp; show us</a:t>
            </a:r>
          </a:p>
          <a:p>
            <a:pPr marL="0" indent="0">
              <a:buNone/>
            </a:pPr>
            <a:r>
              <a:rPr lang="en-US" b="1" dirty="0" err="1"/>
              <a:t>IRL</a:t>
            </a:r>
            <a:endParaRPr lang="en-US" b="1" dirty="0"/>
          </a:p>
          <a:p>
            <a:r>
              <a:rPr lang="en-US" dirty="0"/>
              <a:t>Bring something in</a:t>
            </a:r>
          </a:p>
          <a:p>
            <a:r>
              <a:rPr lang="en-US" dirty="0"/>
              <a:t>Create something in class</a:t>
            </a:r>
          </a:p>
          <a:p>
            <a:endParaRPr lang="en-US" sz="2000" dirty="0"/>
          </a:p>
        </p:txBody>
      </p:sp>
      <p:pic>
        <p:nvPicPr>
          <p:cNvPr id="6" name="Content Placeholder 5" descr="A picture containing text, indoor&#10;&#10;Description automatically generated">
            <a:extLst>
              <a:ext uri="{FF2B5EF4-FFF2-40B4-BE49-F238E27FC236}">
                <a16:creationId xmlns:a16="http://schemas.microsoft.com/office/drawing/2014/main" id="{C947DA52-3A9D-014A-8CC4-A5E8B1607FF8}"/>
              </a:ext>
            </a:extLst>
          </p:cNvPr>
          <p:cNvPicPr>
            <a:picLocks noGrp="1" noChangeAspect="1"/>
          </p:cNvPicPr>
          <p:nvPr>
            <p:ph sz="half" idx="1"/>
          </p:nvPr>
        </p:nvPicPr>
        <p:blipFill rotWithShape="1">
          <a:blip r:embed="rId2"/>
          <a:srcRect t="6080" b="3794"/>
          <a:stretch/>
        </p:blipFill>
        <p:spPr>
          <a:xfrm rot="5400000">
            <a:off x="-1111204" y="1111204"/>
            <a:ext cx="6858000" cy="4635591"/>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566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5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8"/>
        <p:cNvGrpSpPr/>
        <p:nvPr/>
      </p:nvGrpSpPr>
      <p:grpSpPr>
        <a:xfrm>
          <a:off x="0" y="0"/>
          <a:ext cx="0" cy="0"/>
          <a:chOff x="0" y="0"/>
          <a:chExt cx="0" cy="0"/>
        </a:xfrm>
      </p:grpSpPr>
      <p:sp>
        <p:nvSpPr>
          <p:cNvPr id="102" name="Rectangle 10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2" name="Picture 161" descr="Glasses on top of a book">
            <a:extLst>
              <a:ext uri="{FF2B5EF4-FFF2-40B4-BE49-F238E27FC236}">
                <a16:creationId xmlns:a16="http://schemas.microsoft.com/office/drawing/2014/main" id="{58637DE7-F2A2-41BD-AD23-BF023CBE5F24}"/>
              </a:ext>
            </a:extLst>
          </p:cNvPr>
          <p:cNvPicPr>
            <a:picLocks noChangeAspect="1"/>
          </p:cNvPicPr>
          <p:nvPr/>
        </p:nvPicPr>
        <p:blipFill rotWithShape="1">
          <a:blip r:embed="rId3">
            <a:alphaModFix amt="50000"/>
          </a:blip>
          <a:srcRect t="14112" b="983"/>
          <a:stretch/>
        </p:blipFill>
        <p:spPr>
          <a:xfrm>
            <a:off x="20" y="1"/>
            <a:ext cx="12191980" cy="6857999"/>
          </a:xfrm>
          <a:prstGeom prst="rect">
            <a:avLst/>
          </a:prstGeom>
        </p:spPr>
      </p:pic>
      <p:sp>
        <p:nvSpPr>
          <p:cNvPr id="159" name="Google Shape;159;p9"/>
          <p:cNvSpPr txBox="1">
            <a:spLocks noGrp="1"/>
          </p:cNvSpPr>
          <p:nvPr>
            <p:ph type="title"/>
          </p:nvPr>
        </p:nvSpPr>
        <p:spPr>
          <a:xfrm>
            <a:off x="1524000" y="1122362"/>
            <a:ext cx="9144000" cy="2900518"/>
          </a:xfrm>
          <a:prstGeom prst="rect">
            <a:avLst/>
          </a:prstGeom>
        </p:spPr>
        <p:txBody>
          <a:bodyPr spcFirstLastPara="1" vert="horz" lIns="91440" tIns="45720" rIns="91440" bIns="45720" rtlCol="0" anchor="b" anchorCtr="0">
            <a:normAutofit/>
          </a:bodyPr>
          <a:lstStyle/>
          <a:p>
            <a:pPr marL="0" lvl="0" indent="0" algn="ctr">
              <a:spcAft>
                <a:spcPts val="0"/>
              </a:spcAft>
              <a:buClr>
                <a:schemeClr val="dk1"/>
              </a:buClr>
              <a:buSzPts val="6000"/>
            </a:pPr>
            <a:r>
              <a:rPr lang="en-US" b="1" dirty="0">
                <a:solidFill>
                  <a:srgbClr val="FFFFFF"/>
                </a:solidFill>
              </a:rPr>
              <a:t>Tips For In Person </a:t>
            </a:r>
          </a:p>
        </p:txBody>
      </p:sp>
      <p:sp>
        <p:nvSpPr>
          <p:cNvPr id="160" name="Google Shape;160;p9"/>
          <p:cNvSpPr txBox="1">
            <a:spLocks noGrp="1"/>
          </p:cNvSpPr>
          <p:nvPr>
            <p:ph type="body" idx="1"/>
          </p:nvPr>
        </p:nvSpPr>
        <p:spPr>
          <a:xfrm>
            <a:off x="1524000" y="4159404"/>
            <a:ext cx="9144000" cy="1098395"/>
          </a:xfrm>
          <a:prstGeom prst="rect">
            <a:avLst/>
          </a:prstGeom>
        </p:spPr>
        <p:txBody>
          <a:bodyPr spcFirstLastPara="1" vert="horz" lIns="91440" tIns="45720" rIns="91440" bIns="45720" rtlCol="0" anchorCtr="0">
            <a:normAutofit/>
          </a:bodyPr>
          <a:lstStyle/>
          <a:p>
            <a:pPr lvl="0" algn="ctr">
              <a:spcAft>
                <a:spcPts val="0"/>
              </a:spcAft>
              <a:buClr>
                <a:srgbClr val="888888"/>
              </a:buClr>
              <a:buSzPts val="2400"/>
            </a:pPr>
            <a:r>
              <a:rPr lang="en-US" dirty="0">
                <a:solidFill>
                  <a:srgbClr val="FFFFFF"/>
                </a:solidFill>
              </a:rPr>
              <a:t>…and what translates from Zoom to Real life</a:t>
            </a:r>
          </a:p>
          <a:p>
            <a:pPr lvl="0" algn="ctr">
              <a:spcAft>
                <a:spcPts val="0"/>
              </a:spcAft>
              <a:buClr>
                <a:srgbClr val="888888"/>
              </a:buClr>
              <a:buSzPts val="2400"/>
            </a:pPr>
            <a:endParaRPr lang="en-US" dirty="0">
              <a:solidFill>
                <a:srgbClr val="FFFFFF"/>
              </a:solidFill>
            </a:endParaRPr>
          </a:p>
        </p:txBody>
      </p:sp>
    </p:spTree>
    <p:extLst>
      <p:ext uri="{BB962C8B-B14F-4D97-AF65-F5344CB8AC3E}">
        <p14:creationId xmlns:p14="http://schemas.microsoft.com/office/powerpoint/2010/main" val="2458118494"/>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70957B-6439-4A47-A968-4FEBED661DC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Involve </a:t>
            </a:r>
            <a:br>
              <a:rPr lang="en-US" sz="5400" dirty="0"/>
            </a:br>
            <a:r>
              <a:rPr lang="en-US" sz="5400" dirty="0"/>
              <a:t>Students</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E0DEC81D-2E17-5841-96EE-F4EDA6FE5D6C}"/>
              </a:ext>
            </a:extLst>
          </p:cNvPr>
          <p:cNvSpPr>
            <a:spLocks noGrp="1"/>
          </p:cNvSpPr>
          <p:nvPr>
            <p:ph type="body" sz="half" idx="2"/>
          </p:nvPr>
        </p:nvSpPr>
        <p:spPr>
          <a:xfrm>
            <a:off x="640080" y="2872899"/>
            <a:ext cx="4243589" cy="3320668"/>
          </a:xfrm>
        </p:spPr>
        <p:txBody>
          <a:bodyPr vert="horz" lIns="91440" tIns="45720" rIns="91440" bIns="45720" rtlCol="0">
            <a:normAutofit/>
          </a:bodyPr>
          <a:lstStyle/>
          <a:p>
            <a:r>
              <a:rPr lang="en-US" sz="2200" i="1" dirty="0"/>
              <a:t>The more you can involve them, the better. </a:t>
            </a:r>
          </a:p>
          <a:p>
            <a:endParaRPr lang="en-US" sz="2200" i="1" dirty="0"/>
          </a:p>
          <a:p>
            <a:r>
              <a:rPr lang="en-US" sz="2200" i="1" dirty="0"/>
              <a:t>Here’s what we do.</a:t>
            </a:r>
          </a:p>
        </p:txBody>
      </p:sp>
      <p:pic>
        <p:nvPicPr>
          <p:cNvPr id="5" name="Picture 4" descr="A picture containing text, indoor, person, computer&#10;&#10;Description automatically generated">
            <a:extLst>
              <a:ext uri="{FF2B5EF4-FFF2-40B4-BE49-F238E27FC236}">
                <a16:creationId xmlns:a16="http://schemas.microsoft.com/office/drawing/2014/main" id="{462DB3CB-3E7D-6B4B-8213-A5C3BFCA16B1}"/>
              </a:ext>
            </a:extLst>
          </p:cNvPr>
          <p:cNvPicPr>
            <a:picLocks noChangeAspect="1"/>
          </p:cNvPicPr>
          <p:nvPr/>
        </p:nvPicPr>
        <p:blipFill rotWithShape="1">
          <a:blip r:embed="rId2"/>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21514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Google Shape;165;p10"/>
          <p:cNvSpPr txBox="1">
            <a:spLocks noGrp="1"/>
          </p:cNvSpPr>
          <p:nvPr>
            <p:ph type="title"/>
          </p:nvPr>
        </p:nvSpPr>
        <p:spPr>
          <a:xfrm>
            <a:off x="686834" y="1153572"/>
            <a:ext cx="3200400" cy="4461163"/>
          </a:xfrm>
          <a:prstGeom prst="rect">
            <a:avLst/>
          </a:prstGeom>
        </p:spPr>
        <p:txBody>
          <a:bodyPr spcFirstLastPara="1" lIns="91425" tIns="45700" rIns="91425" bIns="45700" anchorCtr="0">
            <a:normAutofit/>
          </a:bodyPr>
          <a:lstStyle/>
          <a:p>
            <a:pPr lvl="0">
              <a:spcBef>
                <a:spcPts val="0"/>
              </a:spcBef>
              <a:buClr>
                <a:schemeClr val="dk1"/>
              </a:buClr>
              <a:buSzPts val="4400"/>
            </a:pPr>
            <a:r>
              <a:rPr lang="en-US" dirty="0">
                <a:solidFill>
                  <a:srgbClr val="FFFFFF"/>
                </a:solidFill>
              </a:rPr>
              <a:t>Students Want to Hear from Each other. </a:t>
            </a:r>
            <a:br>
              <a:rPr lang="en-US" dirty="0">
                <a:solidFill>
                  <a:srgbClr val="FFFFFF"/>
                </a:solidFill>
              </a:rPr>
            </a:br>
            <a:r>
              <a:rPr lang="en-US" dirty="0">
                <a:solidFill>
                  <a:srgbClr val="FFFFFF"/>
                </a:solidFill>
              </a:rPr>
              <a:t>Not 100% Professor.</a:t>
            </a:r>
          </a:p>
        </p:txBody>
      </p:sp>
      <p:sp>
        <p:nvSpPr>
          <p:cNvPr id="111" name="Arc 1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6" name="Google Shape;166;p10"/>
          <p:cNvSpPr txBox="1">
            <a:spLocks noGrp="1"/>
          </p:cNvSpPr>
          <p:nvPr>
            <p:ph idx="1"/>
          </p:nvPr>
        </p:nvSpPr>
        <p:spPr>
          <a:xfrm>
            <a:off x="4447308" y="591344"/>
            <a:ext cx="4569691" cy="5585619"/>
          </a:xfrm>
          <a:prstGeom prst="rect">
            <a:avLst/>
          </a:prstGeom>
        </p:spPr>
        <p:txBody>
          <a:bodyPr spcFirstLastPara="1" lIns="91425" tIns="45700" rIns="91425" bIns="45700" anchor="ctr" anchorCtr="0">
            <a:normAutofit/>
          </a:bodyPr>
          <a:lstStyle/>
          <a:p>
            <a:pPr marL="285750" lvl="0" indent="-285750" rtl="0">
              <a:spcBef>
                <a:spcPts val="1000"/>
              </a:spcBef>
              <a:spcAft>
                <a:spcPts val="0"/>
              </a:spcAft>
              <a:buClr>
                <a:schemeClr val="dk1"/>
              </a:buClr>
              <a:buSzPts val="2800"/>
              <a:buChar char="•"/>
            </a:pPr>
            <a:r>
              <a:rPr lang="en-US" dirty="0"/>
              <a:t>Introduce each other</a:t>
            </a:r>
          </a:p>
          <a:p>
            <a:pPr marL="285750" lvl="1" indent="-285750">
              <a:buClr>
                <a:schemeClr val="dk1"/>
              </a:buClr>
              <a:buSzPts val="2400"/>
            </a:pPr>
            <a:r>
              <a:rPr lang="en-US" sz="2800" dirty="0"/>
              <a:t>Teach backs</a:t>
            </a:r>
            <a:endParaRPr lang="en-US" sz="1500" dirty="0"/>
          </a:p>
        </p:txBody>
      </p:sp>
      <p:pic>
        <p:nvPicPr>
          <p:cNvPr id="1026" name="Picture 2">
            <a:extLst>
              <a:ext uri="{FF2B5EF4-FFF2-40B4-BE49-F238E27FC236}">
                <a16:creationId xmlns:a16="http://schemas.microsoft.com/office/drawing/2014/main" id="{1357FF56-C091-564A-8B29-80C0FA2A5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999" y="3384153"/>
            <a:ext cx="23368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75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tanding, posing&#10;&#10;Description automatically generated">
            <a:extLst>
              <a:ext uri="{FF2B5EF4-FFF2-40B4-BE49-F238E27FC236}">
                <a16:creationId xmlns:a16="http://schemas.microsoft.com/office/drawing/2014/main" id="{E7509B82-FCE2-FE46-B59C-8D0C4D17ABE8}"/>
              </a:ext>
            </a:extLst>
          </p:cNvPr>
          <p:cNvPicPr>
            <a:picLocks noChangeAspect="1"/>
          </p:cNvPicPr>
          <p:nvPr/>
        </p:nvPicPr>
        <p:blipFill rotWithShape="1">
          <a:blip r:embed="rId2"/>
          <a:srcRect t="21507" b="3256"/>
          <a:stretch/>
        </p:blipFill>
        <p:spPr>
          <a:xfrm>
            <a:off x="20" y="1282"/>
            <a:ext cx="12191980" cy="6856718"/>
          </a:xfrm>
          <a:prstGeom prst="rect">
            <a:avLst/>
          </a:prstGeom>
        </p:spPr>
      </p:pic>
    </p:spTree>
    <p:extLst>
      <p:ext uri="{BB962C8B-B14F-4D97-AF65-F5344CB8AC3E}">
        <p14:creationId xmlns:p14="http://schemas.microsoft.com/office/powerpoint/2010/main" val="8771640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arge group of bees&#10;&#10;Description automatically generated with medium confidence">
            <a:extLst>
              <a:ext uri="{FF2B5EF4-FFF2-40B4-BE49-F238E27FC236}">
                <a16:creationId xmlns:a16="http://schemas.microsoft.com/office/drawing/2014/main" id="{7545E2E8-1F27-3B4B-817C-60F102C0B78F}"/>
              </a:ext>
            </a:extLst>
          </p:cNvPr>
          <p:cNvPicPr>
            <a:picLocks noChangeAspect="1"/>
          </p:cNvPicPr>
          <p:nvPr/>
        </p:nvPicPr>
        <p:blipFill rotWithShape="1">
          <a:blip r:embed="rId2"/>
          <a:srcRect t="52822"/>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21DAAC62-A624-4689-8374-C249D07B427D}"/>
              </a:ext>
            </a:extLst>
          </p:cNvPr>
          <p:cNvSpPr>
            <a:spLocks noGrp="1"/>
          </p:cNvSpPr>
          <p:nvPr>
            <p:ph idx="1"/>
          </p:nvPr>
        </p:nvSpPr>
        <p:spPr>
          <a:xfrm>
            <a:off x="4654294" y="4777739"/>
            <a:ext cx="6897626" cy="1399223"/>
          </a:xfrm>
        </p:spPr>
        <p:txBody>
          <a:bodyPr anchor="ctr">
            <a:normAutofit/>
          </a:bodyPr>
          <a:lstStyle/>
          <a:p>
            <a:pPr marL="0" indent="0">
              <a:buNone/>
            </a:pPr>
            <a:r>
              <a:rPr lang="en-US" sz="4400" dirty="0"/>
              <a:t>“Ask the Professor”</a:t>
            </a:r>
          </a:p>
        </p:txBody>
      </p:sp>
    </p:spTree>
    <p:extLst>
      <p:ext uri="{BB962C8B-B14F-4D97-AF65-F5344CB8AC3E}">
        <p14:creationId xmlns:p14="http://schemas.microsoft.com/office/powerpoint/2010/main" val="946395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18BD9-6C37-2242-B4C5-AC25BACF153C}"/>
              </a:ext>
            </a:extLst>
          </p:cNvPr>
          <p:cNvSpPr>
            <a:spLocks noGrp="1"/>
          </p:cNvSpPr>
          <p:nvPr>
            <p:ph type="title"/>
          </p:nvPr>
        </p:nvSpPr>
        <p:spPr>
          <a:xfrm>
            <a:off x="4965430" y="629268"/>
            <a:ext cx="6586491" cy="1286160"/>
          </a:xfrm>
        </p:spPr>
        <p:txBody>
          <a:bodyPr anchor="b">
            <a:normAutofit/>
          </a:bodyPr>
          <a:lstStyle/>
          <a:p>
            <a:r>
              <a:rPr lang="en-US" dirty="0"/>
              <a:t>The One Minute Paper</a:t>
            </a:r>
          </a:p>
        </p:txBody>
      </p:sp>
      <p:sp>
        <p:nvSpPr>
          <p:cNvPr id="9" name="Content Placeholder 8">
            <a:extLst>
              <a:ext uri="{FF2B5EF4-FFF2-40B4-BE49-F238E27FC236}">
                <a16:creationId xmlns:a16="http://schemas.microsoft.com/office/drawing/2014/main" id="{81315987-7471-489F-BEF5-53321315CA59}"/>
              </a:ext>
            </a:extLst>
          </p:cNvPr>
          <p:cNvSpPr>
            <a:spLocks noGrp="1"/>
          </p:cNvSpPr>
          <p:nvPr>
            <p:ph idx="1"/>
          </p:nvPr>
        </p:nvSpPr>
        <p:spPr>
          <a:xfrm>
            <a:off x="4965431" y="2438400"/>
            <a:ext cx="6586489" cy="3785419"/>
          </a:xfrm>
        </p:spPr>
        <p:txBody>
          <a:bodyPr>
            <a:normAutofit/>
          </a:bodyPr>
          <a:lstStyle/>
          <a:p>
            <a:r>
              <a:rPr lang="en-US" dirty="0"/>
              <a:t>Write down the three key things you learned in today's lecture</a:t>
            </a:r>
          </a:p>
          <a:p>
            <a:r>
              <a:rPr lang="en-US" dirty="0"/>
              <a:t>Was there a confusing point in today's class?</a:t>
            </a:r>
          </a:p>
          <a:p>
            <a:r>
              <a:rPr lang="en-US" dirty="0"/>
              <a:t>How useful was the group exercise that we did in class today? </a:t>
            </a:r>
          </a:p>
          <a:p>
            <a:endParaRPr lang="en-US" sz="2000" dirty="0"/>
          </a:p>
        </p:txBody>
      </p:sp>
      <p:pic>
        <p:nvPicPr>
          <p:cNvPr id="5" name="Content Placeholder 4" descr="A picture containing person, indoor, electric organ, grill&#10;&#10;Description automatically generated">
            <a:extLst>
              <a:ext uri="{FF2B5EF4-FFF2-40B4-BE49-F238E27FC236}">
                <a16:creationId xmlns:a16="http://schemas.microsoft.com/office/drawing/2014/main" id="{FE9F0696-DE23-754D-9DB5-F6B126228B90}"/>
              </a:ext>
            </a:extLst>
          </p:cNvPr>
          <p:cNvPicPr>
            <a:picLocks noChangeAspect="1"/>
          </p:cNvPicPr>
          <p:nvPr/>
        </p:nvPicPr>
        <p:blipFill rotWithShape="1">
          <a:blip r:embed="rId2"/>
          <a:srcRect t="509" r="2" b="2"/>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876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416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33041B-18C7-4744-BB90-8FBCD77690D9}"/>
              </a:ext>
            </a:extLst>
          </p:cNvPr>
          <p:cNvSpPr>
            <a:spLocks noGrp="1"/>
          </p:cNvSpPr>
          <p:nvPr>
            <p:ph type="title"/>
          </p:nvPr>
        </p:nvSpPr>
        <p:spPr>
          <a:xfrm>
            <a:off x="8643193" y="489507"/>
            <a:ext cx="3091607" cy="1920957"/>
          </a:xfrm>
        </p:spPr>
        <p:txBody>
          <a:bodyPr anchor="b">
            <a:noAutofit/>
          </a:bodyPr>
          <a:lstStyle/>
          <a:p>
            <a:r>
              <a:rPr lang="en-US" dirty="0"/>
              <a:t>Crisis Situations in Real Time</a:t>
            </a:r>
          </a:p>
        </p:txBody>
      </p:sp>
      <p:pic>
        <p:nvPicPr>
          <p:cNvPr id="7" name="Content Placeholder 6" descr="A picture containing person, person, dark&#10;&#10;Description automatically generated">
            <a:extLst>
              <a:ext uri="{FF2B5EF4-FFF2-40B4-BE49-F238E27FC236}">
                <a16:creationId xmlns:a16="http://schemas.microsoft.com/office/drawing/2014/main" id="{44714CC0-E4DB-284F-B349-432473822327}"/>
              </a:ext>
            </a:extLst>
          </p:cNvPr>
          <p:cNvPicPr>
            <a:picLocks noChangeAspect="1"/>
          </p:cNvPicPr>
          <p:nvPr/>
        </p:nvPicPr>
        <p:blipFill rotWithShape="1">
          <a:blip r:embed="rId2"/>
          <a:srcRect t="10733" r="-1" b="36557"/>
          <a:stretch/>
        </p:blipFill>
        <p:spPr>
          <a:xfrm>
            <a:off x="20" y="431"/>
            <a:ext cx="8115280" cy="6408311"/>
          </a:xfrm>
          <a:prstGeom prst="rect">
            <a:avLst/>
          </a:prstGeom>
        </p:spPr>
      </p:pic>
      <p:sp>
        <p:nvSpPr>
          <p:cNvPr id="11" name="Content Placeholder 10">
            <a:extLst>
              <a:ext uri="{FF2B5EF4-FFF2-40B4-BE49-F238E27FC236}">
                <a16:creationId xmlns:a16="http://schemas.microsoft.com/office/drawing/2014/main" id="{661D2C4C-8A8D-4D6B-A531-AD9919C7C026}"/>
              </a:ext>
            </a:extLst>
          </p:cNvPr>
          <p:cNvSpPr>
            <a:spLocks noGrp="1"/>
          </p:cNvSpPr>
          <p:nvPr>
            <p:ph idx="1"/>
          </p:nvPr>
        </p:nvSpPr>
        <p:spPr>
          <a:xfrm>
            <a:off x="8643193" y="2707105"/>
            <a:ext cx="2942813" cy="3251568"/>
          </a:xfrm>
        </p:spPr>
        <p:txBody>
          <a:bodyPr>
            <a:normAutofit/>
          </a:bodyPr>
          <a:lstStyle/>
          <a:p>
            <a:r>
              <a:rPr lang="en-US" dirty="0"/>
              <a:t>Following trends in the news</a:t>
            </a:r>
          </a:p>
          <a:p>
            <a:r>
              <a:rPr lang="en-US" dirty="0"/>
              <a:t>Use my past crisis experience </a:t>
            </a:r>
          </a:p>
        </p:txBody>
      </p:sp>
      <p:sp>
        <p:nvSpPr>
          <p:cNvPr id="16" name="Rectangle 15">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046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20" name="Rectangle 11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Google Shape;177;p12"/>
          <p:cNvSpPr txBox="1">
            <a:spLocks noGrp="1"/>
          </p:cNvSpPr>
          <p:nvPr>
            <p:ph type="title"/>
          </p:nvPr>
        </p:nvSpPr>
        <p:spPr>
          <a:xfrm>
            <a:off x="524741" y="620392"/>
            <a:ext cx="3808268" cy="5504688"/>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Helvetica Neue"/>
              <a:buNone/>
            </a:pPr>
            <a:r>
              <a:rPr lang="en-US" dirty="0">
                <a:solidFill>
                  <a:schemeClr val="bg1"/>
                </a:solidFill>
              </a:rPr>
              <a:t>Recap – </a:t>
            </a:r>
            <a:br>
              <a:rPr lang="en-US" dirty="0">
                <a:solidFill>
                  <a:schemeClr val="bg1"/>
                </a:solidFill>
              </a:rPr>
            </a:br>
            <a:r>
              <a:rPr lang="en-US" dirty="0">
                <a:solidFill>
                  <a:schemeClr val="bg1"/>
                </a:solidFill>
              </a:rPr>
              <a:t>What did we learn</a:t>
            </a:r>
            <a:r>
              <a:rPr lang="en-US" sz="6000" dirty="0">
                <a:solidFill>
                  <a:schemeClr val="bg1"/>
                </a:solidFill>
              </a:rPr>
              <a:t>?</a:t>
            </a:r>
          </a:p>
        </p:txBody>
      </p:sp>
      <p:graphicFrame>
        <p:nvGraphicFramePr>
          <p:cNvPr id="180" name="Google Shape;178;p12">
            <a:extLst>
              <a:ext uri="{FF2B5EF4-FFF2-40B4-BE49-F238E27FC236}">
                <a16:creationId xmlns:a16="http://schemas.microsoft.com/office/drawing/2014/main" id="{19381C6D-0677-4D20-B00C-6C79071798F4}"/>
              </a:ext>
            </a:extLst>
          </p:cNvPr>
          <p:cNvGraphicFramePr>
            <a:graphicFrameLocks noGrp="1"/>
          </p:cNvGraphicFramePr>
          <p:nvPr>
            <p:ph idx="1"/>
            <p:extLst>
              <p:ext uri="{D42A27DB-BD31-4B8C-83A1-F6EECF244321}">
                <p14:modId xmlns:p14="http://schemas.microsoft.com/office/powerpoint/2010/main" val="226115089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22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graphicEl>
                                              <a:dgm id="{863D6E2E-18B3-4389-A0EC-6AB902A4C60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0">
                                            <p:graphicEl>
                                              <a:dgm id="{EB768CE6-0DA1-4F1C-BEA1-04CAA95039B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0">
                                            <p:graphicEl>
                                              <a:dgm id="{B3BDAF57-E421-468B-81B4-7C69E3CB781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
                                            <p:graphicEl>
                                              <a:dgm id="{9FE484A7-FBC2-4970-983D-0C3BB8EDF45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0">
                                            <p:graphicEl>
                                              <a:dgm id="{04EBED96-BD4B-4748-ACA5-4F3A10FE3B7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0">
                                            <p:graphicEl>
                                              <a:dgm id="{0E46924B-A01A-4D8A-84B7-97C5B71206B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0"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2"/>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185" descr="Blue award ribbon">
            <a:extLst>
              <a:ext uri="{FF2B5EF4-FFF2-40B4-BE49-F238E27FC236}">
                <a16:creationId xmlns:a16="http://schemas.microsoft.com/office/drawing/2014/main" id="{532B4EBF-E0BE-45FE-9C71-8C1E56CD55D8}"/>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191" name="Rectangle 19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Google Shape;183;p13"/>
          <p:cNvSpPr txBox="1">
            <a:spLocks noGrp="1"/>
          </p:cNvSpPr>
          <p:nvPr>
            <p:ph type="ctrTitle"/>
          </p:nvPr>
        </p:nvSpPr>
        <p:spPr>
          <a:xfrm>
            <a:off x="1097280" y="325550"/>
            <a:ext cx="10058400" cy="2258241"/>
          </a:xfrm>
          <a:prstGeom prst="rect">
            <a:avLst/>
          </a:prstGeom>
          <a:effectLst>
            <a:outerShdw blurRad="50800" dist="38100" dir="2700000" algn="tl" rotWithShape="0">
              <a:prstClr val="black">
                <a:alpha val="40000"/>
              </a:prstClr>
            </a:outerShdw>
          </a:effectLst>
        </p:spPr>
        <p:txBody>
          <a:bodyPr spcFirstLastPara="1" lIns="91425" tIns="45700" rIns="91425" bIns="45700" anchorCtr="0">
            <a:normAutofit/>
          </a:bodyPr>
          <a:lstStyle/>
          <a:p>
            <a:pPr marL="0" lvl="0" indent="0" rtl="0">
              <a:spcBef>
                <a:spcPts val="0"/>
              </a:spcBef>
              <a:spcAft>
                <a:spcPts val="0"/>
              </a:spcAft>
              <a:buClr>
                <a:schemeClr val="dk1"/>
              </a:buClr>
              <a:buSzPts val="6000"/>
              <a:buFont typeface="Helvetica Neue"/>
              <a:buNone/>
            </a:pPr>
            <a:r>
              <a:rPr lang="en-US" sz="5200" b="1" dirty="0">
                <a:solidFill>
                  <a:srgbClr val="FFFFFF"/>
                </a:solidFill>
              </a:rPr>
              <a:t>Thank You</a:t>
            </a:r>
            <a:br>
              <a:rPr lang="en-US" sz="5200" b="1" dirty="0">
                <a:solidFill>
                  <a:srgbClr val="FFFFFF"/>
                </a:solidFill>
              </a:rPr>
            </a:br>
            <a:r>
              <a:rPr lang="en-US" sz="5200" b="1" dirty="0">
                <a:solidFill>
                  <a:srgbClr val="FFFFFF"/>
                </a:solidFill>
              </a:rPr>
              <a:t>Alyssa Burns | Marianna Swallow</a:t>
            </a:r>
          </a:p>
        </p:txBody>
      </p:sp>
      <p:sp>
        <p:nvSpPr>
          <p:cNvPr id="184" name="Google Shape;184;p13"/>
          <p:cNvSpPr txBox="1">
            <a:spLocks noGrp="1"/>
          </p:cNvSpPr>
          <p:nvPr>
            <p:ph type="subTitle" idx="1"/>
          </p:nvPr>
        </p:nvSpPr>
        <p:spPr>
          <a:xfrm>
            <a:off x="1100051" y="3454884"/>
            <a:ext cx="10058400" cy="2764828"/>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spcFirstLastPara="1" lIns="91425" tIns="45700" rIns="91425" bIns="45700" anchorCtr="0">
            <a:noAutofit/>
          </a:bodyPr>
          <a:lstStyle/>
          <a:p>
            <a:pPr marL="0" lvl="0" indent="0" rtl="0">
              <a:spcBef>
                <a:spcPts val="0"/>
              </a:spcBef>
              <a:spcAft>
                <a:spcPts val="0"/>
              </a:spcAft>
              <a:buClr>
                <a:schemeClr val="dk1"/>
              </a:buClr>
              <a:buSzPts val="1320"/>
              <a:buNone/>
            </a:pPr>
            <a:r>
              <a:rPr lang="en-US" sz="2800" dirty="0" err="1">
                <a:solidFill>
                  <a:srgbClr val="002060"/>
                </a:solidFill>
              </a:rPr>
              <a:t>alyssaburnscommunications.com</a:t>
            </a:r>
            <a:endParaRPr lang="en-US" sz="2800" dirty="0">
              <a:solidFill>
                <a:srgbClr val="002060"/>
              </a:solidFill>
            </a:endParaRPr>
          </a:p>
          <a:p>
            <a:pPr marL="0" lvl="0" indent="0" rtl="0">
              <a:spcBef>
                <a:spcPts val="1000"/>
              </a:spcBef>
              <a:spcAft>
                <a:spcPts val="0"/>
              </a:spcAft>
              <a:buClr>
                <a:schemeClr val="dk1"/>
              </a:buClr>
              <a:buSzPts val="1320"/>
              <a:buNone/>
            </a:pPr>
            <a:r>
              <a:rPr lang="en-US" sz="2800" dirty="0" err="1">
                <a:solidFill>
                  <a:srgbClr val="002060"/>
                </a:solidFill>
              </a:rPr>
              <a:t>mariannaswallow.com</a:t>
            </a:r>
            <a:endParaRPr lang="en-US" sz="2800" dirty="0">
              <a:solidFill>
                <a:srgbClr val="002060"/>
              </a:solidFill>
            </a:endParaRPr>
          </a:p>
          <a:p>
            <a:pPr marL="0" lvl="0" indent="0" rtl="0">
              <a:spcBef>
                <a:spcPts val="1000"/>
              </a:spcBef>
              <a:spcAft>
                <a:spcPts val="0"/>
              </a:spcAft>
              <a:buClr>
                <a:schemeClr val="dk1"/>
              </a:buClr>
              <a:buSzPts val="1320"/>
              <a:buNone/>
            </a:pPr>
            <a:r>
              <a:rPr lang="en-US" sz="2800" dirty="0">
                <a:solidFill>
                  <a:srgbClr val="002060"/>
                </a:solidFill>
              </a:rPr>
              <a:t>or on LinkedIn:</a:t>
            </a:r>
          </a:p>
          <a:p>
            <a:pPr marL="0" lvl="0" indent="0" rtl="0">
              <a:spcBef>
                <a:spcPts val="1000"/>
              </a:spcBef>
              <a:spcAft>
                <a:spcPts val="0"/>
              </a:spcAft>
              <a:buClr>
                <a:schemeClr val="dk1"/>
              </a:buClr>
              <a:buSzPts val="1320"/>
              <a:buNone/>
            </a:pPr>
            <a:r>
              <a:rPr lang="en-US" sz="2800" dirty="0">
                <a:solidFill>
                  <a:srgbClr val="002060"/>
                </a:solidFill>
              </a:rPr>
              <a:t>/</a:t>
            </a:r>
            <a:r>
              <a:rPr lang="en-US" sz="2800" dirty="0" err="1">
                <a:solidFill>
                  <a:srgbClr val="002060"/>
                </a:solidFill>
              </a:rPr>
              <a:t>mariannas</a:t>
            </a:r>
            <a:endParaRPr lang="en-US" sz="2800" dirty="0">
              <a:solidFill>
                <a:srgbClr val="002060"/>
              </a:solidFill>
            </a:endParaRPr>
          </a:p>
          <a:p>
            <a:pPr marL="0" lvl="0" indent="0" rtl="0">
              <a:spcBef>
                <a:spcPts val="1000"/>
              </a:spcBef>
              <a:spcAft>
                <a:spcPts val="0"/>
              </a:spcAft>
              <a:buClr>
                <a:schemeClr val="dk1"/>
              </a:buClr>
              <a:buSzPts val="1320"/>
              <a:buNone/>
            </a:pPr>
            <a:r>
              <a:rPr lang="en-US" sz="2800" dirty="0">
                <a:solidFill>
                  <a:srgbClr val="002060"/>
                </a:solidFill>
              </a:rPr>
              <a:t>/alyssaburns2</a:t>
            </a:r>
          </a:p>
          <a:p>
            <a:pPr marL="0" lvl="0" indent="0" rtl="0">
              <a:spcBef>
                <a:spcPts val="1000"/>
              </a:spcBef>
              <a:spcAft>
                <a:spcPts val="0"/>
              </a:spcAft>
              <a:buClr>
                <a:schemeClr val="dk1"/>
              </a:buClr>
              <a:buSzPts val="1320"/>
              <a:buNone/>
            </a:pPr>
            <a:endParaRPr lang="en-US" sz="2800" dirty="0">
              <a:solidFill>
                <a:srgbClr val="002060"/>
              </a:solidFill>
            </a:endParaRPr>
          </a:p>
          <a:p>
            <a:pPr marL="0" lvl="0" indent="0" rtl="0">
              <a:spcBef>
                <a:spcPts val="1000"/>
              </a:spcBef>
              <a:spcAft>
                <a:spcPts val="0"/>
              </a:spcAft>
              <a:buClr>
                <a:schemeClr val="dk1"/>
              </a:buClr>
              <a:buSzPts val="1320"/>
              <a:buNone/>
            </a:pPr>
            <a:endParaRPr lang="en-US" sz="2800" dirty="0">
              <a:solidFill>
                <a:srgbClr val="002060"/>
              </a:solidFill>
            </a:endParaRPr>
          </a:p>
        </p:txBody>
      </p:sp>
    </p:spTree>
    <p:extLst>
      <p:ext uri="{BB962C8B-B14F-4D97-AF65-F5344CB8AC3E}">
        <p14:creationId xmlns:p14="http://schemas.microsoft.com/office/powerpoint/2010/main" val="234967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accessory, case, bag&#10;&#10;Description automatically generated">
            <a:extLst>
              <a:ext uri="{FF2B5EF4-FFF2-40B4-BE49-F238E27FC236}">
                <a16:creationId xmlns:a16="http://schemas.microsoft.com/office/drawing/2014/main" id="{4DB391F4-D433-7A4C-8FFD-0E5A3B601569}"/>
              </a:ext>
            </a:extLst>
          </p:cNvPr>
          <p:cNvPicPr>
            <a:picLocks noChangeAspect="1"/>
          </p:cNvPicPr>
          <p:nvPr/>
        </p:nvPicPr>
        <p:blipFill rotWithShape="1">
          <a:blip r:embed="rId2"/>
          <a:srcRect t="37942" b="27892"/>
          <a:stretch/>
        </p:blipFill>
        <p:spPr>
          <a:xfrm>
            <a:off x="20" y="1282"/>
            <a:ext cx="12191980" cy="6856718"/>
          </a:xfrm>
          <a:prstGeom prst="rect">
            <a:avLst/>
          </a:prstGeom>
        </p:spPr>
      </p:pic>
    </p:spTree>
    <p:extLst>
      <p:ext uri="{BB962C8B-B14F-4D97-AF65-F5344CB8AC3E}">
        <p14:creationId xmlns:p14="http://schemas.microsoft.com/office/powerpoint/2010/main" val="68345162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AF8D86-94A2-9548-8385-BA737104955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580766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DA2FD-DA81-4A49-ADF4-7A8A9F9C4D2A}"/>
              </a:ext>
            </a:extLst>
          </p:cNvPr>
          <p:cNvPicPr>
            <a:picLocks noChangeAspect="1"/>
          </p:cNvPicPr>
          <p:nvPr/>
        </p:nvPicPr>
        <p:blipFill rotWithShape="1">
          <a:blip r:embed="rId2"/>
          <a:srcRect t="19526" b="5488"/>
          <a:stretch/>
        </p:blipFill>
        <p:spPr>
          <a:xfrm>
            <a:off x="20" y="1282"/>
            <a:ext cx="12191980" cy="6856718"/>
          </a:xfrm>
          <a:prstGeom prst="rect">
            <a:avLst/>
          </a:prstGeom>
        </p:spPr>
      </p:pic>
    </p:spTree>
    <p:extLst>
      <p:ext uri="{BB962C8B-B14F-4D97-AF65-F5344CB8AC3E}">
        <p14:creationId xmlns:p14="http://schemas.microsoft.com/office/powerpoint/2010/main" val="93830145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af of bread on a cooling rack&#10;&#10;Description automatically generated with medium confidence">
            <a:extLst>
              <a:ext uri="{FF2B5EF4-FFF2-40B4-BE49-F238E27FC236}">
                <a16:creationId xmlns:a16="http://schemas.microsoft.com/office/drawing/2014/main" id="{64B7FF57-303C-C84C-8E15-DC6B456C2262}"/>
              </a:ext>
            </a:extLst>
          </p:cNvPr>
          <p:cNvPicPr>
            <a:picLocks noChangeAspect="1"/>
          </p:cNvPicPr>
          <p:nvPr/>
        </p:nvPicPr>
        <p:blipFill rotWithShape="1">
          <a:blip r:embed="rId2"/>
          <a:srcRect t="7442" b="17572"/>
          <a:stretch/>
        </p:blipFill>
        <p:spPr>
          <a:xfrm>
            <a:off x="20" y="1282"/>
            <a:ext cx="12191980" cy="6856718"/>
          </a:xfrm>
          <a:prstGeom prst="rect">
            <a:avLst/>
          </a:prstGeom>
        </p:spPr>
      </p:pic>
    </p:spTree>
    <p:extLst>
      <p:ext uri="{BB962C8B-B14F-4D97-AF65-F5344CB8AC3E}">
        <p14:creationId xmlns:p14="http://schemas.microsoft.com/office/powerpoint/2010/main" val="20773562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jectbased xmlns="ed468a1d-be4c-4419-bcf5-210cc53d3a6d" xsi:nil="true"/>
    <capstone xmlns="ed468a1d-be4c-4419-bcf5-210cc53d3a6d" xsi:nil="true"/>
    <problembased xmlns="ed468a1d-be4c-4419-bcf5-210cc53d3a6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157E8C6B576841973416B1FAB2F069" ma:contentTypeVersion="16" ma:contentTypeDescription="Create a new document." ma:contentTypeScope="" ma:versionID="93567ae5ed85bde9489327756c564e1d">
  <xsd:schema xmlns:xsd="http://www.w3.org/2001/XMLSchema" xmlns:xs="http://www.w3.org/2001/XMLSchema" xmlns:p="http://schemas.microsoft.com/office/2006/metadata/properties" xmlns:ns2="ed468a1d-be4c-4419-bcf5-210cc53d3a6d" xmlns:ns3="e81b1abb-2002-435a-a018-5721bb4a0dbc" targetNamespace="http://schemas.microsoft.com/office/2006/metadata/properties" ma:root="true" ma:fieldsID="c33a80d0bb9f0d953d519c0329ed7a99" ns2:_="" ns3:_="">
    <xsd:import namespace="ed468a1d-be4c-4419-bcf5-210cc53d3a6d"/>
    <xsd:import namespace="e81b1abb-2002-435a-a018-5721bb4a0d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problembased" minOccurs="0"/>
                <xsd:element ref="ns2:projectbased" minOccurs="0"/>
                <xsd:element ref="ns2:capston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68a1d-be4c-4419-bcf5-210cc53d3a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problembased" ma:index="20" nillable="true" ma:displayName="article type" ma:format="Dropdown" ma:internalName="problembased">
      <xsd:simpleType>
        <xsd:restriction base="dms:Choice">
          <xsd:enumeration value="problem based"/>
          <xsd:enumeration value="project based"/>
          <xsd:enumeration value="Choice 3"/>
        </xsd:restriction>
      </xsd:simpleType>
    </xsd:element>
    <xsd:element name="projectbased" ma:index="21" nillable="true" ma:displayName="project based" ma:format="Dropdown" ma:internalName="projectbased">
      <xsd:simpleType>
        <xsd:restriction base="dms:Text">
          <xsd:maxLength value="255"/>
        </xsd:restriction>
      </xsd:simpleType>
    </xsd:element>
    <xsd:element name="capstone" ma:index="22" nillable="true" ma:displayName="capstone" ma:format="Dropdown" ma:internalName="capstone">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1b1abb-2002-435a-a018-5721bb4a0db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C0ABDD-E068-40F5-BC5B-386A239C860C}">
  <ds:schemaRefs>
    <ds:schemaRef ds:uri="http://schemas.microsoft.com/office/2006/metadata/properties"/>
    <ds:schemaRef ds:uri="http://schemas.microsoft.com/office/infopath/2007/PartnerControls"/>
    <ds:schemaRef ds:uri="ed468a1d-be4c-4419-bcf5-210cc53d3a6d"/>
  </ds:schemaRefs>
</ds:datastoreItem>
</file>

<file path=customXml/itemProps2.xml><?xml version="1.0" encoding="utf-8"?>
<ds:datastoreItem xmlns:ds="http://schemas.openxmlformats.org/officeDocument/2006/customXml" ds:itemID="{EA2DBA5B-650A-4623-B07B-E26DB1F18830}">
  <ds:schemaRefs>
    <ds:schemaRef ds:uri="http://schemas.microsoft.com/sharepoint/v3/contenttype/forms"/>
  </ds:schemaRefs>
</ds:datastoreItem>
</file>

<file path=customXml/itemProps3.xml><?xml version="1.0" encoding="utf-8"?>
<ds:datastoreItem xmlns:ds="http://schemas.openxmlformats.org/officeDocument/2006/customXml" ds:itemID="{34E8867D-FEDA-4FCD-9264-8ED2202B48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468a1d-be4c-4419-bcf5-210cc53d3a6d"/>
    <ds:schemaRef ds:uri="e81b1abb-2002-435a-a018-5721bb4a0d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205</TotalTime>
  <Words>113</Words>
  <Application>Microsoft Office PowerPoint</Application>
  <PresentationFormat>Widescreen</PresentationFormat>
  <Paragraphs>18</Paragraphs>
  <Slides>54</Slides>
  <Notes>20</Notes>
  <HiddenSlides>0</HiddenSlides>
  <MMClips>0</MMClip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want to make your students feel? </vt:lpstr>
      <vt:lpstr>What are your small things?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actions can have a big impact</vt:lpstr>
      <vt:lpstr>Actionable tools for student engagement</vt:lpstr>
      <vt:lpstr>Greet Ask Listen &amp; Reveal</vt:lpstr>
      <vt:lpstr>Easy-to-Use Tools for Zoom  or in the Classroom  aka: What we did to keep students engaged and what we’re taking back into the classroom.</vt:lpstr>
      <vt:lpstr>Marianna Swallow</vt:lpstr>
      <vt:lpstr>Alyssa Burns</vt:lpstr>
      <vt:lpstr>Why this is important</vt:lpstr>
      <vt:lpstr>PowerPoint Presentation</vt:lpstr>
      <vt:lpstr>PowerPoint Presentation</vt:lpstr>
      <vt:lpstr>Tips For Zoom</vt:lpstr>
      <vt:lpstr>Ways we use the chat</vt:lpstr>
      <vt:lpstr>The latest slang</vt:lpstr>
      <vt:lpstr>Debrief or Surveys</vt:lpstr>
      <vt:lpstr>Interactive = Engaging</vt:lpstr>
      <vt:lpstr>“What’s happening in the news?”</vt:lpstr>
      <vt:lpstr>Classroom management over Zoom</vt:lpstr>
      <vt:lpstr>Icebreakers for Zoom &amp; IRL</vt:lpstr>
      <vt:lpstr>Major Differences</vt:lpstr>
      <vt:lpstr>3 Favorites</vt:lpstr>
      <vt:lpstr>Tell us something about you in Chance the Rapper format</vt:lpstr>
      <vt:lpstr>Whiteboard Wednesday</vt:lpstr>
      <vt:lpstr>“Show Us Something”</vt:lpstr>
      <vt:lpstr>Tips For In Person </vt:lpstr>
      <vt:lpstr>Involve  Students</vt:lpstr>
      <vt:lpstr>Students Want to Hear from Each other.  Not 100% Professor.</vt:lpstr>
      <vt:lpstr>PowerPoint Presentation</vt:lpstr>
      <vt:lpstr>The One Minute Paper</vt:lpstr>
      <vt:lpstr>Crisis Situations in Real Time</vt:lpstr>
      <vt:lpstr>Recap –  What did we learn?</vt:lpstr>
      <vt:lpstr>Thank You Alyssa Burns | Marianna Swallow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Jessica Mansbach</cp:lastModifiedBy>
  <cp:revision>18</cp:revision>
  <dcterms:created xsi:type="dcterms:W3CDTF">2021-08-06T21:20:22Z</dcterms:created>
  <dcterms:modified xsi:type="dcterms:W3CDTF">2021-09-03T21:49:10Z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0x010100D8157E8C6B576841973416B1FAB2F069</vt:lpwstr>
  </property>
</Properties>
</file>